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3" r:id="rId5"/>
    <p:sldId id="258" r:id="rId6"/>
    <p:sldId id="260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>
        <p:scale>
          <a:sx n="132" d="100"/>
          <a:sy n="132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6E4075-3DA4-4A54-9B96-1E81D2BEAB4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9BBCB6-0720-48FB-9A0D-0000D480EB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Google Search</a:t>
          </a:r>
        </a:p>
      </dgm:t>
    </dgm:pt>
    <dgm:pt modelId="{6F3ACDD8-C324-44D2-8353-7A04A0EC083E}" type="parTrans" cxnId="{4490BD17-EF08-4009-B54F-8A9187BC5F6C}">
      <dgm:prSet/>
      <dgm:spPr/>
      <dgm:t>
        <a:bodyPr/>
        <a:lstStyle/>
        <a:p>
          <a:endParaRPr lang="en-US"/>
        </a:p>
      </dgm:t>
    </dgm:pt>
    <dgm:pt modelId="{36C787B6-1C4A-4318-B30D-2B85AFCAB15A}" type="sibTrans" cxnId="{4490BD17-EF08-4009-B54F-8A9187BC5F6C}">
      <dgm:prSet/>
      <dgm:spPr/>
      <dgm:t>
        <a:bodyPr/>
        <a:lstStyle/>
        <a:p>
          <a:endParaRPr lang="en-US"/>
        </a:p>
      </dgm:t>
    </dgm:pt>
    <dgm:pt modelId="{4595460C-5FB2-4F63-AEC8-6221BBE9B6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Chat GPT</a:t>
          </a:r>
        </a:p>
      </dgm:t>
    </dgm:pt>
    <dgm:pt modelId="{0EEFEF5A-063E-4FAC-9FE9-FE1C44BBDCDB}" type="parTrans" cxnId="{B44A3AAD-7CAA-4F50-AC4A-E3FB550361A3}">
      <dgm:prSet/>
      <dgm:spPr/>
      <dgm:t>
        <a:bodyPr/>
        <a:lstStyle/>
        <a:p>
          <a:endParaRPr lang="en-US"/>
        </a:p>
      </dgm:t>
    </dgm:pt>
    <dgm:pt modelId="{DF7ADBD4-1D25-4A14-9186-064D4D57FA11}" type="sibTrans" cxnId="{B44A3AAD-7CAA-4F50-AC4A-E3FB550361A3}">
      <dgm:prSet/>
      <dgm:spPr/>
      <dgm:t>
        <a:bodyPr/>
        <a:lstStyle/>
        <a:p>
          <a:endParaRPr lang="en-US"/>
        </a:p>
      </dgm:t>
    </dgm:pt>
    <dgm:pt modelId="{39967F9D-7D14-4C25-AE0D-55D7E4C697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Knowledge Base Search</a:t>
          </a:r>
        </a:p>
      </dgm:t>
    </dgm:pt>
    <dgm:pt modelId="{E7476978-4613-4CCE-86AD-74F662DA0F8E}" type="parTrans" cxnId="{4A57471F-7EDD-4BDA-A930-993D9D2E7004}">
      <dgm:prSet/>
      <dgm:spPr/>
      <dgm:t>
        <a:bodyPr/>
        <a:lstStyle/>
        <a:p>
          <a:endParaRPr lang="en-US"/>
        </a:p>
      </dgm:t>
    </dgm:pt>
    <dgm:pt modelId="{26CC1AC3-288F-42FB-9627-4CE7836A9946}" type="sibTrans" cxnId="{4A57471F-7EDD-4BDA-A930-993D9D2E7004}">
      <dgm:prSet/>
      <dgm:spPr/>
      <dgm:t>
        <a:bodyPr/>
        <a:lstStyle/>
        <a:p>
          <a:endParaRPr lang="en-US"/>
        </a:p>
      </dgm:t>
    </dgm:pt>
    <dgm:pt modelId="{CF972F9E-3C97-4B72-B02F-DCC9CACC8C8E}" type="pres">
      <dgm:prSet presAssocID="{3C6E4075-3DA4-4A54-9B96-1E81D2BEAB46}" presName="root" presStyleCnt="0">
        <dgm:presLayoutVars>
          <dgm:dir/>
          <dgm:resizeHandles val="exact"/>
        </dgm:presLayoutVars>
      </dgm:prSet>
      <dgm:spPr/>
    </dgm:pt>
    <dgm:pt modelId="{232710BE-F8FF-416E-882B-6A8F95EAC050}" type="pres">
      <dgm:prSet presAssocID="{669BBCB6-0720-48FB-9A0D-0000D480EB5A}" presName="compNode" presStyleCnt="0"/>
      <dgm:spPr/>
    </dgm:pt>
    <dgm:pt modelId="{AD14FBE4-234A-4B40-8AD7-0C7FBA980247}" type="pres">
      <dgm:prSet presAssocID="{669BBCB6-0720-48FB-9A0D-0000D480EB5A}" presName="iconBgRect" presStyleLbl="bgShp" presStyleIdx="0" presStyleCnt="3"/>
      <dgm:spPr/>
    </dgm:pt>
    <dgm:pt modelId="{A890C3EE-0F5F-494A-96CC-FD382FEAB351}" type="pres">
      <dgm:prSet presAssocID="{669BBCB6-0720-48FB-9A0D-0000D480EB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8E2A3FD-3850-4469-8A57-CD89F985D901}" type="pres">
      <dgm:prSet presAssocID="{669BBCB6-0720-48FB-9A0D-0000D480EB5A}" presName="spaceRect" presStyleCnt="0"/>
      <dgm:spPr/>
    </dgm:pt>
    <dgm:pt modelId="{080D767E-F396-467D-980B-A23573990503}" type="pres">
      <dgm:prSet presAssocID="{669BBCB6-0720-48FB-9A0D-0000D480EB5A}" presName="textRect" presStyleLbl="revTx" presStyleIdx="0" presStyleCnt="3">
        <dgm:presLayoutVars>
          <dgm:chMax val="1"/>
          <dgm:chPref val="1"/>
        </dgm:presLayoutVars>
      </dgm:prSet>
      <dgm:spPr/>
    </dgm:pt>
    <dgm:pt modelId="{25BB3C5E-FE3F-4FA3-92BD-2E3662BC77D8}" type="pres">
      <dgm:prSet presAssocID="{36C787B6-1C4A-4318-B30D-2B85AFCAB15A}" presName="sibTrans" presStyleCnt="0"/>
      <dgm:spPr/>
    </dgm:pt>
    <dgm:pt modelId="{6D86FA45-7187-4D45-B24A-5861DE5E5946}" type="pres">
      <dgm:prSet presAssocID="{4595460C-5FB2-4F63-AEC8-6221BBE9B657}" presName="compNode" presStyleCnt="0"/>
      <dgm:spPr/>
    </dgm:pt>
    <dgm:pt modelId="{02DABCE3-3667-4489-8A36-4508D9E23E50}" type="pres">
      <dgm:prSet presAssocID="{4595460C-5FB2-4F63-AEC8-6221BBE9B657}" presName="iconBgRect" presStyleLbl="bgShp" presStyleIdx="1" presStyleCnt="3"/>
      <dgm:spPr/>
    </dgm:pt>
    <dgm:pt modelId="{249F067B-5361-4426-8112-938480D079D7}" type="pres">
      <dgm:prSet presAssocID="{4595460C-5FB2-4F63-AEC8-6221BBE9B6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AD1CE5E-9B11-4885-9361-D40012BFBFF7}" type="pres">
      <dgm:prSet presAssocID="{4595460C-5FB2-4F63-AEC8-6221BBE9B657}" presName="spaceRect" presStyleCnt="0"/>
      <dgm:spPr/>
    </dgm:pt>
    <dgm:pt modelId="{4FDA0382-B6C1-4480-9076-79DF65632015}" type="pres">
      <dgm:prSet presAssocID="{4595460C-5FB2-4F63-AEC8-6221BBE9B657}" presName="textRect" presStyleLbl="revTx" presStyleIdx="1" presStyleCnt="3">
        <dgm:presLayoutVars>
          <dgm:chMax val="1"/>
          <dgm:chPref val="1"/>
        </dgm:presLayoutVars>
      </dgm:prSet>
      <dgm:spPr/>
    </dgm:pt>
    <dgm:pt modelId="{87B79DE1-186F-4396-8BD5-DDBD1F517BAF}" type="pres">
      <dgm:prSet presAssocID="{DF7ADBD4-1D25-4A14-9186-064D4D57FA11}" presName="sibTrans" presStyleCnt="0"/>
      <dgm:spPr/>
    </dgm:pt>
    <dgm:pt modelId="{EB720414-A7B5-47EE-BB2C-6E8E99D073CE}" type="pres">
      <dgm:prSet presAssocID="{39967F9D-7D14-4C25-AE0D-55D7E4C69749}" presName="compNode" presStyleCnt="0"/>
      <dgm:spPr/>
    </dgm:pt>
    <dgm:pt modelId="{8BF4A325-EEED-4A72-B7A2-D42B2601584A}" type="pres">
      <dgm:prSet presAssocID="{39967F9D-7D14-4C25-AE0D-55D7E4C69749}" presName="iconBgRect" presStyleLbl="bgShp" presStyleIdx="2" presStyleCnt="3"/>
      <dgm:spPr/>
    </dgm:pt>
    <dgm:pt modelId="{05C3A350-1610-4DA4-B67C-09019665CF7C}" type="pres">
      <dgm:prSet presAssocID="{39967F9D-7D14-4C25-AE0D-55D7E4C697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7CA55F4-A2E3-46D8-831C-F6C9064C59A6}" type="pres">
      <dgm:prSet presAssocID="{39967F9D-7D14-4C25-AE0D-55D7E4C69749}" presName="spaceRect" presStyleCnt="0"/>
      <dgm:spPr/>
    </dgm:pt>
    <dgm:pt modelId="{BD9C8090-D502-4DB8-B5E4-B41CB526C8F9}" type="pres">
      <dgm:prSet presAssocID="{39967F9D-7D14-4C25-AE0D-55D7E4C6974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CA5F704-AFDB-2A4A-882F-2410EC956716}" type="presOf" srcId="{4595460C-5FB2-4F63-AEC8-6221BBE9B657}" destId="{4FDA0382-B6C1-4480-9076-79DF65632015}" srcOrd="0" destOrd="0" presId="urn:microsoft.com/office/officeart/2018/5/layout/IconCircleLabelList"/>
    <dgm:cxn modelId="{4490BD17-EF08-4009-B54F-8A9187BC5F6C}" srcId="{3C6E4075-3DA4-4A54-9B96-1E81D2BEAB46}" destId="{669BBCB6-0720-48FB-9A0D-0000D480EB5A}" srcOrd="0" destOrd="0" parTransId="{6F3ACDD8-C324-44D2-8353-7A04A0EC083E}" sibTransId="{36C787B6-1C4A-4318-B30D-2B85AFCAB15A}"/>
    <dgm:cxn modelId="{4A57471F-7EDD-4BDA-A930-993D9D2E7004}" srcId="{3C6E4075-3DA4-4A54-9B96-1E81D2BEAB46}" destId="{39967F9D-7D14-4C25-AE0D-55D7E4C69749}" srcOrd="2" destOrd="0" parTransId="{E7476978-4613-4CCE-86AD-74F662DA0F8E}" sibTransId="{26CC1AC3-288F-42FB-9627-4CE7836A9946}"/>
    <dgm:cxn modelId="{A2A19A39-A582-C44F-9992-EB40DB5D75D6}" type="presOf" srcId="{3C6E4075-3DA4-4A54-9B96-1E81D2BEAB46}" destId="{CF972F9E-3C97-4B72-B02F-DCC9CACC8C8E}" srcOrd="0" destOrd="0" presId="urn:microsoft.com/office/officeart/2018/5/layout/IconCircleLabelList"/>
    <dgm:cxn modelId="{50A3F65E-2733-DB4F-90AD-DE97E2B02005}" type="presOf" srcId="{39967F9D-7D14-4C25-AE0D-55D7E4C69749}" destId="{BD9C8090-D502-4DB8-B5E4-B41CB526C8F9}" srcOrd="0" destOrd="0" presId="urn:microsoft.com/office/officeart/2018/5/layout/IconCircleLabelList"/>
    <dgm:cxn modelId="{08CEE289-B094-3146-949A-94469E523EF7}" type="presOf" srcId="{669BBCB6-0720-48FB-9A0D-0000D480EB5A}" destId="{080D767E-F396-467D-980B-A23573990503}" srcOrd="0" destOrd="0" presId="urn:microsoft.com/office/officeart/2018/5/layout/IconCircleLabelList"/>
    <dgm:cxn modelId="{B44A3AAD-7CAA-4F50-AC4A-E3FB550361A3}" srcId="{3C6E4075-3DA4-4A54-9B96-1E81D2BEAB46}" destId="{4595460C-5FB2-4F63-AEC8-6221BBE9B657}" srcOrd="1" destOrd="0" parTransId="{0EEFEF5A-063E-4FAC-9FE9-FE1C44BBDCDB}" sibTransId="{DF7ADBD4-1D25-4A14-9186-064D4D57FA11}"/>
    <dgm:cxn modelId="{63F31A13-DA98-7049-9B18-DEB7AD4CE31A}" type="presParOf" srcId="{CF972F9E-3C97-4B72-B02F-DCC9CACC8C8E}" destId="{232710BE-F8FF-416E-882B-6A8F95EAC050}" srcOrd="0" destOrd="0" presId="urn:microsoft.com/office/officeart/2018/5/layout/IconCircleLabelList"/>
    <dgm:cxn modelId="{8F2F8D07-2C53-BC4F-8936-4058172A8E83}" type="presParOf" srcId="{232710BE-F8FF-416E-882B-6A8F95EAC050}" destId="{AD14FBE4-234A-4B40-8AD7-0C7FBA980247}" srcOrd="0" destOrd="0" presId="urn:microsoft.com/office/officeart/2018/5/layout/IconCircleLabelList"/>
    <dgm:cxn modelId="{7A1F046B-F2CB-214B-A00F-584A453C0250}" type="presParOf" srcId="{232710BE-F8FF-416E-882B-6A8F95EAC050}" destId="{A890C3EE-0F5F-494A-96CC-FD382FEAB351}" srcOrd="1" destOrd="0" presId="urn:microsoft.com/office/officeart/2018/5/layout/IconCircleLabelList"/>
    <dgm:cxn modelId="{A3A61342-6745-7A42-BBB7-B485F642204C}" type="presParOf" srcId="{232710BE-F8FF-416E-882B-6A8F95EAC050}" destId="{88E2A3FD-3850-4469-8A57-CD89F985D901}" srcOrd="2" destOrd="0" presId="urn:microsoft.com/office/officeart/2018/5/layout/IconCircleLabelList"/>
    <dgm:cxn modelId="{E93AA716-EAEF-514D-A6A3-E08385B011F3}" type="presParOf" srcId="{232710BE-F8FF-416E-882B-6A8F95EAC050}" destId="{080D767E-F396-467D-980B-A23573990503}" srcOrd="3" destOrd="0" presId="urn:microsoft.com/office/officeart/2018/5/layout/IconCircleLabelList"/>
    <dgm:cxn modelId="{3DA100FE-066A-FF43-B4EC-0451BC61B076}" type="presParOf" srcId="{CF972F9E-3C97-4B72-B02F-DCC9CACC8C8E}" destId="{25BB3C5E-FE3F-4FA3-92BD-2E3662BC77D8}" srcOrd="1" destOrd="0" presId="urn:microsoft.com/office/officeart/2018/5/layout/IconCircleLabelList"/>
    <dgm:cxn modelId="{3F5386F7-5FAD-4342-952B-7851D0CF63C1}" type="presParOf" srcId="{CF972F9E-3C97-4B72-B02F-DCC9CACC8C8E}" destId="{6D86FA45-7187-4D45-B24A-5861DE5E5946}" srcOrd="2" destOrd="0" presId="urn:microsoft.com/office/officeart/2018/5/layout/IconCircleLabelList"/>
    <dgm:cxn modelId="{2BC77F90-C4AA-2F4D-991F-2A166DDD5406}" type="presParOf" srcId="{6D86FA45-7187-4D45-B24A-5861DE5E5946}" destId="{02DABCE3-3667-4489-8A36-4508D9E23E50}" srcOrd="0" destOrd="0" presId="urn:microsoft.com/office/officeart/2018/5/layout/IconCircleLabelList"/>
    <dgm:cxn modelId="{71392DE7-205B-6943-A4D0-3C4B825EC2CB}" type="presParOf" srcId="{6D86FA45-7187-4D45-B24A-5861DE5E5946}" destId="{249F067B-5361-4426-8112-938480D079D7}" srcOrd="1" destOrd="0" presId="urn:microsoft.com/office/officeart/2018/5/layout/IconCircleLabelList"/>
    <dgm:cxn modelId="{6F91ED1D-7CC8-FB4D-A774-F91C803B6465}" type="presParOf" srcId="{6D86FA45-7187-4D45-B24A-5861DE5E5946}" destId="{DAD1CE5E-9B11-4885-9361-D40012BFBFF7}" srcOrd="2" destOrd="0" presId="urn:microsoft.com/office/officeart/2018/5/layout/IconCircleLabelList"/>
    <dgm:cxn modelId="{A62AE788-ED28-EA45-8324-AA084A5B7050}" type="presParOf" srcId="{6D86FA45-7187-4D45-B24A-5861DE5E5946}" destId="{4FDA0382-B6C1-4480-9076-79DF65632015}" srcOrd="3" destOrd="0" presId="urn:microsoft.com/office/officeart/2018/5/layout/IconCircleLabelList"/>
    <dgm:cxn modelId="{3D419256-2854-8748-A247-29D4A0312D5D}" type="presParOf" srcId="{CF972F9E-3C97-4B72-B02F-DCC9CACC8C8E}" destId="{87B79DE1-186F-4396-8BD5-DDBD1F517BAF}" srcOrd="3" destOrd="0" presId="urn:microsoft.com/office/officeart/2018/5/layout/IconCircleLabelList"/>
    <dgm:cxn modelId="{81437570-B345-F547-BCBA-5AA7A344FBD7}" type="presParOf" srcId="{CF972F9E-3C97-4B72-B02F-DCC9CACC8C8E}" destId="{EB720414-A7B5-47EE-BB2C-6E8E99D073CE}" srcOrd="4" destOrd="0" presId="urn:microsoft.com/office/officeart/2018/5/layout/IconCircleLabelList"/>
    <dgm:cxn modelId="{C6B59B29-0D4A-0D43-AA31-49883108FCC2}" type="presParOf" srcId="{EB720414-A7B5-47EE-BB2C-6E8E99D073CE}" destId="{8BF4A325-EEED-4A72-B7A2-D42B2601584A}" srcOrd="0" destOrd="0" presId="urn:microsoft.com/office/officeart/2018/5/layout/IconCircleLabelList"/>
    <dgm:cxn modelId="{C9381F90-393E-6A40-BA1C-9E05498EE7D5}" type="presParOf" srcId="{EB720414-A7B5-47EE-BB2C-6E8E99D073CE}" destId="{05C3A350-1610-4DA4-B67C-09019665CF7C}" srcOrd="1" destOrd="0" presId="urn:microsoft.com/office/officeart/2018/5/layout/IconCircleLabelList"/>
    <dgm:cxn modelId="{B3797576-DE5D-8F40-8D07-DA97F869B1BC}" type="presParOf" srcId="{EB720414-A7B5-47EE-BB2C-6E8E99D073CE}" destId="{07CA55F4-A2E3-46D8-831C-F6C9064C59A6}" srcOrd="2" destOrd="0" presId="urn:microsoft.com/office/officeart/2018/5/layout/IconCircleLabelList"/>
    <dgm:cxn modelId="{BDB0783E-5CDB-3A4C-8512-5C55DB360AC1}" type="presParOf" srcId="{EB720414-A7B5-47EE-BB2C-6E8E99D073CE}" destId="{BD9C8090-D502-4DB8-B5E4-B41CB526C8F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D3BF8B-6312-4FC5-8069-44EBAD5F210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DBA457-B97F-417D-AAF5-5C2707583D5A}">
      <dgm:prSet/>
      <dgm:spPr/>
      <dgm:t>
        <a:bodyPr/>
        <a:lstStyle/>
        <a:p>
          <a:r>
            <a:rPr lang="en-US"/>
            <a:t>Information Overload</a:t>
          </a:r>
        </a:p>
      </dgm:t>
    </dgm:pt>
    <dgm:pt modelId="{8C683DA6-CB25-4774-84AC-F26516FAC3E3}" type="parTrans" cxnId="{4A9BEC3D-BF31-4BDE-B065-FA326B39948D}">
      <dgm:prSet/>
      <dgm:spPr/>
      <dgm:t>
        <a:bodyPr/>
        <a:lstStyle/>
        <a:p>
          <a:endParaRPr lang="en-US"/>
        </a:p>
      </dgm:t>
    </dgm:pt>
    <dgm:pt modelId="{27F50D5F-0F3F-4E2F-B143-E8F46F68A056}" type="sibTrans" cxnId="{4A9BEC3D-BF31-4BDE-B065-FA326B39948D}">
      <dgm:prSet/>
      <dgm:spPr/>
      <dgm:t>
        <a:bodyPr/>
        <a:lstStyle/>
        <a:p>
          <a:endParaRPr lang="en-US"/>
        </a:p>
      </dgm:t>
    </dgm:pt>
    <dgm:pt modelId="{A99596DC-EBC2-4DFD-8133-36E4CE0FE830}">
      <dgm:prSet/>
      <dgm:spPr/>
      <dgm:t>
        <a:bodyPr/>
        <a:lstStyle/>
        <a:p>
          <a:r>
            <a:rPr lang="en-US"/>
            <a:t>Lack of Context</a:t>
          </a:r>
        </a:p>
      </dgm:t>
    </dgm:pt>
    <dgm:pt modelId="{2509911A-6C2D-4036-8529-9B1B52C4F3C8}" type="parTrans" cxnId="{559D9724-73A5-4AD1-9699-2DD22D466D3B}">
      <dgm:prSet/>
      <dgm:spPr/>
      <dgm:t>
        <a:bodyPr/>
        <a:lstStyle/>
        <a:p>
          <a:endParaRPr lang="en-US"/>
        </a:p>
      </dgm:t>
    </dgm:pt>
    <dgm:pt modelId="{0A65B1D8-D381-4666-9D96-FD29B737C773}" type="sibTrans" cxnId="{559D9724-73A5-4AD1-9699-2DD22D466D3B}">
      <dgm:prSet/>
      <dgm:spPr/>
      <dgm:t>
        <a:bodyPr/>
        <a:lstStyle/>
        <a:p>
          <a:endParaRPr lang="en-US"/>
        </a:p>
      </dgm:t>
    </dgm:pt>
    <dgm:pt modelId="{35EED1F6-8117-43E3-8260-A73DF84D402C}">
      <dgm:prSet/>
      <dgm:spPr/>
      <dgm:t>
        <a:bodyPr/>
        <a:lstStyle/>
        <a:p>
          <a:r>
            <a:rPr lang="en-US"/>
            <a:t>Time-Consuming</a:t>
          </a:r>
        </a:p>
      </dgm:t>
    </dgm:pt>
    <dgm:pt modelId="{FE2107F8-3794-438C-B313-CF554D45FEBC}" type="parTrans" cxnId="{AD86C3E5-0881-4EAA-A909-B336F4314D50}">
      <dgm:prSet/>
      <dgm:spPr/>
      <dgm:t>
        <a:bodyPr/>
        <a:lstStyle/>
        <a:p>
          <a:endParaRPr lang="en-US"/>
        </a:p>
      </dgm:t>
    </dgm:pt>
    <dgm:pt modelId="{9DDBB9B6-3AEB-432D-8E9D-FA497AF3B19F}" type="sibTrans" cxnId="{AD86C3E5-0881-4EAA-A909-B336F4314D50}">
      <dgm:prSet/>
      <dgm:spPr/>
      <dgm:t>
        <a:bodyPr/>
        <a:lstStyle/>
        <a:p>
          <a:endParaRPr lang="en-US"/>
        </a:p>
      </dgm:t>
    </dgm:pt>
    <dgm:pt modelId="{003F4867-1414-40E1-8D7F-B3AA95A3470D}">
      <dgm:prSet/>
      <dgm:spPr/>
      <dgm:t>
        <a:bodyPr/>
        <a:lstStyle/>
        <a:p>
          <a:r>
            <a:rPr lang="en-US"/>
            <a:t>Static Responses</a:t>
          </a:r>
        </a:p>
      </dgm:t>
    </dgm:pt>
    <dgm:pt modelId="{255DC3E5-B1C9-4FA1-AE56-9C552CB5ABEF}" type="parTrans" cxnId="{C2D660F1-9600-430F-97B5-CA91A4FEDF4A}">
      <dgm:prSet/>
      <dgm:spPr/>
      <dgm:t>
        <a:bodyPr/>
        <a:lstStyle/>
        <a:p>
          <a:endParaRPr lang="en-US"/>
        </a:p>
      </dgm:t>
    </dgm:pt>
    <dgm:pt modelId="{E47C04AF-5658-46B2-831E-17BED8328F67}" type="sibTrans" cxnId="{C2D660F1-9600-430F-97B5-CA91A4FEDF4A}">
      <dgm:prSet/>
      <dgm:spPr/>
      <dgm:t>
        <a:bodyPr/>
        <a:lstStyle/>
        <a:p>
          <a:endParaRPr lang="en-US"/>
        </a:p>
      </dgm:t>
    </dgm:pt>
    <dgm:pt modelId="{224C56BD-6DE3-4E43-965C-4599C0187963}" type="pres">
      <dgm:prSet presAssocID="{78D3BF8B-6312-4FC5-8069-44EBAD5F210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C0A3E3-101B-5F4D-BF7A-F7BF7AECFA49}" type="pres">
      <dgm:prSet presAssocID="{34DBA457-B97F-417D-AAF5-5C2707583D5A}" presName="hierRoot1" presStyleCnt="0"/>
      <dgm:spPr/>
    </dgm:pt>
    <dgm:pt modelId="{78E61705-C792-1B41-BBE7-C713A96A13A7}" type="pres">
      <dgm:prSet presAssocID="{34DBA457-B97F-417D-AAF5-5C2707583D5A}" presName="composite" presStyleCnt="0"/>
      <dgm:spPr/>
    </dgm:pt>
    <dgm:pt modelId="{37E034EA-5047-7F46-AB2B-2AEA75791D98}" type="pres">
      <dgm:prSet presAssocID="{34DBA457-B97F-417D-AAF5-5C2707583D5A}" presName="background" presStyleLbl="node0" presStyleIdx="0" presStyleCnt="4"/>
      <dgm:spPr/>
    </dgm:pt>
    <dgm:pt modelId="{3BEAD689-C5B5-5743-BFF1-E7937698BA17}" type="pres">
      <dgm:prSet presAssocID="{34DBA457-B97F-417D-AAF5-5C2707583D5A}" presName="text" presStyleLbl="fgAcc0" presStyleIdx="0" presStyleCnt="4">
        <dgm:presLayoutVars>
          <dgm:chPref val="3"/>
        </dgm:presLayoutVars>
      </dgm:prSet>
      <dgm:spPr/>
    </dgm:pt>
    <dgm:pt modelId="{B585D9CF-F48D-9B4D-8866-E843D5C26D61}" type="pres">
      <dgm:prSet presAssocID="{34DBA457-B97F-417D-AAF5-5C2707583D5A}" presName="hierChild2" presStyleCnt="0"/>
      <dgm:spPr/>
    </dgm:pt>
    <dgm:pt modelId="{267B6132-F506-ED48-AE08-FF57ED323C5D}" type="pres">
      <dgm:prSet presAssocID="{A99596DC-EBC2-4DFD-8133-36E4CE0FE830}" presName="hierRoot1" presStyleCnt="0"/>
      <dgm:spPr/>
    </dgm:pt>
    <dgm:pt modelId="{37216607-BB84-0542-B354-CC4570EA994F}" type="pres">
      <dgm:prSet presAssocID="{A99596DC-EBC2-4DFD-8133-36E4CE0FE830}" presName="composite" presStyleCnt="0"/>
      <dgm:spPr/>
    </dgm:pt>
    <dgm:pt modelId="{74F85C23-497B-F34A-AEB7-6D506983BC79}" type="pres">
      <dgm:prSet presAssocID="{A99596DC-EBC2-4DFD-8133-36E4CE0FE830}" presName="background" presStyleLbl="node0" presStyleIdx="1" presStyleCnt="4"/>
      <dgm:spPr/>
    </dgm:pt>
    <dgm:pt modelId="{B748FC36-750A-0D47-AB76-5F13D9A9611F}" type="pres">
      <dgm:prSet presAssocID="{A99596DC-EBC2-4DFD-8133-36E4CE0FE830}" presName="text" presStyleLbl="fgAcc0" presStyleIdx="1" presStyleCnt="4">
        <dgm:presLayoutVars>
          <dgm:chPref val="3"/>
        </dgm:presLayoutVars>
      </dgm:prSet>
      <dgm:spPr/>
    </dgm:pt>
    <dgm:pt modelId="{0672912C-09FE-FF46-98B8-2E723C9093BA}" type="pres">
      <dgm:prSet presAssocID="{A99596DC-EBC2-4DFD-8133-36E4CE0FE830}" presName="hierChild2" presStyleCnt="0"/>
      <dgm:spPr/>
    </dgm:pt>
    <dgm:pt modelId="{CF529D99-7248-5C4B-9063-AE6FA8703026}" type="pres">
      <dgm:prSet presAssocID="{35EED1F6-8117-43E3-8260-A73DF84D402C}" presName="hierRoot1" presStyleCnt="0"/>
      <dgm:spPr/>
    </dgm:pt>
    <dgm:pt modelId="{C472ED6B-F533-5044-A8AB-70921F13FDFF}" type="pres">
      <dgm:prSet presAssocID="{35EED1F6-8117-43E3-8260-A73DF84D402C}" presName="composite" presStyleCnt="0"/>
      <dgm:spPr/>
    </dgm:pt>
    <dgm:pt modelId="{80186A2B-650E-3249-9508-0CDFFF8C9F9E}" type="pres">
      <dgm:prSet presAssocID="{35EED1F6-8117-43E3-8260-A73DF84D402C}" presName="background" presStyleLbl="node0" presStyleIdx="2" presStyleCnt="4"/>
      <dgm:spPr/>
    </dgm:pt>
    <dgm:pt modelId="{2F28A12E-6484-2C41-BFF2-8AA7D2A9D099}" type="pres">
      <dgm:prSet presAssocID="{35EED1F6-8117-43E3-8260-A73DF84D402C}" presName="text" presStyleLbl="fgAcc0" presStyleIdx="2" presStyleCnt="4">
        <dgm:presLayoutVars>
          <dgm:chPref val="3"/>
        </dgm:presLayoutVars>
      </dgm:prSet>
      <dgm:spPr/>
    </dgm:pt>
    <dgm:pt modelId="{9F99496D-1B12-EC42-A36E-1C8A72735B2F}" type="pres">
      <dgm:prSet presAssocID="{35EED1F6-8117-43E3-8260-A73DF84D402C}" presName="hierChild2" presStyleCnt="0"/>
      <dgm:spPr/>
    </dgm:pt>
    <dgm:pt modelId="{E769E63E-25E8-A440-9766-4DB81A3AB70F}" type="pres">
      <dgm:prSet presAssocID="{003F4867-1414-40E1-8D7F-B3AA95A3470D}" presName="hierRoot1" presStyleCnt="0"/>
      <dgm:spPr/>
    </dgm:pt>
    <dgm:pt modelId="{4D39EB0C-C53F-1844-A52C-131CD8BFCCAD}" type="pres">
      <dgm:prSet presAssocID="{003F4867-1414-40E1-8D7F-B3AA95A3470D}" presName="composite" presStyleCnt="0"/>
      <dgm:spPr/>
    </dgm:pt>
    <dgm:pt modelId="{C3CCD834-BFA5-6A41-9ED2-95CED8B4DE5B}" type="pres">
      <dgm:prSet presAssocID="{003F4867-1414-40E1-8D7F-B3AA95A3470D}" presName="background" presStyleLbl="node0" presStyleIdx="3" presStyleCnt="4"/>
      <dgm:spPr/>
    </dgm:pt>
    <dgm:pt modelId="{F691B4AD-E335-0D4C-9D46-8E22B0AF24F7}" type="pres">
      <dgm:prSet presAssocID="{003F4867-1414-40E1-8D7F-B3AA95A3470D}" presName="text" presStyleLbl="fgAcc0" presStyleIdx="3" presStyleCnt="4">
        <dgm:presLayoutVars>
          <dgm:chPref val="3"/>
        </dgm:presLayoutVars>
      </dgm:prSet>
      <dgm:spPr/>
    </dgm:pt>
    <dgm:pt modelId="{21C42314-955C-8A4C-A787-2E32DE62B029}" type="pres">
      <dgm:prSet presAssocID="{003F4867-1414-40E1-8D7F-B3AA95A3470D}" presName="hierChild2" presStyleCnt="0"/>
      <dgm:spPr/>
    </dgm:pt>
  </dgm:ptLst>
  <dgm:cxnLst>
    <dgm:cxn modelId="{84A8D204-6058-8D46-B8F7-2C665F786357}" type="presOf" srcId="{34DBA457-B97F-417D-AAF5-5C2707583D5A}" destId="{3BEAD689-C5B5-5743-BFF1-E7937698BA17}" srcOrd="0" destOrd="0" presId="urn:microsoft.com/office/officeart/2005/8/layout/hierarchy1"/>
    <dgm:cxn modelId="{559D9724-73A5-4AD1-9699-2DD22D466D3B}" srcId="{78D3BF8B-6312-4FC5-8069-44EBAD5F210E}" destId="{A99596DC-EBC2-4DFD-8133-36E4CE0FE830}" srcOrd="1" destOrd="0" parTransId="{2509911A-6C2D-4036-8529-9B1B52C4F3C8}" sibTransId="{0A65B1D8-D381-4666-9D96-FD29B737C773}"/>
    <dgm:cxn modelId="{4A9BEC3D-BF31-4BDE-B065-FA326B39948D}" srcId="{78D3BF8B-6312-4FC5-8069-44EBAD5F210E}" destId="{34DBA457-B97F-417D-AAF5-5C2707583D5A}" srcOrd="0" destOrd="0" parTransId="{8C683DA6-CB25-4774-84AC-F26516FAC3E3}" sibTransId="{27F50D5F-0F3F-4E2F-B143-E8F46F68A056}"/>
    <dgm:cxn modelId="{FD17A93F-BB7C-E74D-9278-06853BDBA3A9}" type="presOf" srcId="{78D3BF8B-6312-4FC5-8069-44EBAD5F210E}" destId="{224C56BD-6DE3-4E43-965C-4599C0187963}" srcOrd="0" destOrd="0" presId="urn:microsoft.com/office/officeart/2005/8/layout/hierarchy1"/>
    <dgm:cxn modelId="{F1215C6F-C7BE-E347-9AA6-4D8105853142}" type="presOf" srcId="{003F4867-1414-40E1-8D7F-B3AA95A3470D}" destId="{F691B4AD-E335-0D4C-9D46-8E22B0AF24F7}" srcOrd="0" destOrd="0" presId="urn:microsoft.com/office/officeart/2005/8/layout/hierarchy1"/>
    <dgm:cxn modelId="{F4F1B272-CF01-1E45-8186-ABF10540A42F}" type="presOf" srcId="{A99596DC-EBC2-4DFD-8133-36E4CE0FE830}" destId="{B748FC36-750A-0D47-AB76-5F13D9A9611F}" srcOrd="0" destOrd="0" presId="urn:microsoft.com/office/officeart/2005/8/layout/hierarchy1"/>
    <dgm:cxn modelId="{B3EFF08E-5477-B443-BC22-F38C3C6C0DF5}" type="presOf" srcId="{35EED1F6-8117-43E3-8260-A73DF84D402C}" destId="{2F28A12E-6484-2C41-BFF2-8AA7D2A9D099}" srcOrd="0" destOrd="0" presId="urn:microsoft.com/office/officeart/2005/8/layout/hierarchy1"/>
    <dgm:cxn modelId="{AD86C3E5-0881-4EAA-A909-B336F4314D50}" srcId="{78D3BF8B-6312-4FC5-8069-44EBAD5F210E}" destId="{35EED1F6-8117-43E3-8260-A73DF84D402C}" srcOrd="2" destOrd="0" parTransId="{FE2107F8-3794-438C-B313-CF554D45FEBC}" sibTransId="{9DDBB9B6-3AEB-432D-8E9D-FA497AF3B19F}"/>
    <dgm:cxn modelId="{C2D660F1-9600-430F-97B5-CA91A4FEDF4A}" srcId="{78D3BF8B-6312-4FC5-8069-44EBAD5F210E}" destId="{003F4867-1414-40E1-8D7F-B3AA95A3470D}" srcOrd="3" destOrd="0" parTransId="{255DC3E5-B1C9-4FA1-AE56-9C552CB5ABEF}" sibTransId="{E47C04AF-5658-46B2-831E-17BED8328F67}"/>
    <dgm:cxn modelId="{D0E77CBA-8300-AD41-BBE0-F37E5BBF432D}" type="presParOf" srcId="{224C56BD-6DE3-4E43-965C-4599C0187963}" destId="{6EC0A3E3-101B-5F4D-BF7A-F7BF7AECFA49}" srcOrd="0" destOrd="0" presId="urn:microsoft.com/office/officeart/2005/8/layout/hierarchy1"/>
    <dgm:cxn modelId="{4CEE97BA-6361-3B45-ADBA-3AE1C91CB022}" type="presParOf" srcId="{6EC0A3E3-101B-5F4D-BF7A-F7BF7AECFA49}" destId="{78E61705-C792-1B41-BBE7-C713A96A13A7}" srcOrd="0" destOrd="0" presId="urn:microsoft.com/office/officeart/2005/8/layout/hierarchy1"/>
    <dgm:cxn modelId="{2CA5E5BE-F0BD-9144-B380-7CF366D57B05}" type="presParOf" srcId="{78E61705-C792-1B41-BBE7-C713A96A13A7}" destId="{37E034EA-5047-7F46-AB2B-2AEA75791D98}" srcOrd="0" destOrd="0" presId="urn:microsoft.com/office/officeart/2005/8/layout/hierarchy1"/>
    <dgm:cxn modelId="{FC233B54-BCD4-334F-B447-E0660DA940B9}" type="presParOf" srcId="{78E61705-C792-1B41-BBE7-C713A96A13A7}" destId="{3BEAD689-C5B5-5743-BFF1-E7937698BA17}" srcOrd="1" destOrd="0" presId="urn:microsoft.com/office/officeart/2005/8/layout/hierarchy1"/>
    <dgm:cxn modelId="{921B27F7-BF35-5B4C-89C3-FFD4BD97B238}" type="presParOf" srcId="{6EC0A3E3-101B-5F4D-BF7A-F7BF7AECFA49}" destId="{B585D9CF-F48D-9B4D-8866-E843D5C26D61}" srcOrd="1" destOrd="0" presId="urn:microsoft.com/office/officeart/2005/8/layout/hierarchy1"/>
    <dgm:cxn modelId="{FA9BDC40-EE5C-354D-9CBA-1FF7A4D82F8B}" type="presParOf" srcId="{224C56BD-6DE3-4E43-965C-4599C0187963}" destId="{267B6132-F506-ED48-AE08-FF57ED323C5D}" srcOrd="1" destOrd="0" presId="urn:microsoft.com/office/officeart/2005/8/layout/hierarchy1"/>
    <dgm:cxn modelId="{A3D0DE93-BAE1-9F42-816D-412CCF4BB798}" type="presParOf" srcId="{267B6132-F506-ED48-AE08-FF57ED323C5D}" destId="{37216607-BB84-0542-B354-CC4570EA994F}" srcOrd="0" destOrd="0" presId="urn:microsoft.com/office/officeart/2005/8/layout/hierarchy1"/>
    <dgm:cxn modelId="{300080E7-BD79-7241-B501-90AFB2D6FB47}" type="presParOf" srcId="{37216607-BB84-0542-B354-CC4570EA994F}" destId="{74F85C23-497B-F34A-AEB7-6D506983BC79}" srcOrd="0" destOrd="0" presId="urn:microsoft.com/office/officeart/2005/8/layout/hierarchy1"/>
    <dgm:cxn modelId="{3F5D8EF5-B98E-F340-9CC0-38400CA78B52}" type="presParOf" srcId="{37216607-BB84-0542-B354-CC4570EA994F}" destId="{B748FC36-750A-0D47-AB76-5F13D9A9611F}" srcOrd="1" destOrd="0" presId="urn:microsoft.com/office/officeart/2005/8/layout/hierarchy1"/>
    <dgm:cxn modelId="{2D3B8BB7-26A9-5D45-B70F-ADBF7034D3EF}" type="presParOf" srcId="{267B6132-F506-ED48-AE08-FF57ED323C5D}" destId="{0672912C-09FE-FF46-98B8-2E723C9093BA}" srcOrd="1" destOrd="0" presId="urn:microsoft.com/office/officeart/2005/8/layout/hierarchy1"/>
    <dgm:cxn modelId="{27517E22-907F-FF4D-B9EA-802F0D5CC7C5}" type="presParOf" srcId="{224C56BD-6DE3-4E43-965C-4599C0187963}" destId="{CF529D99-7248-5C4B-9063-AE6FA8703026}" srcOrd="2" destOrd="0" presId="urn:microsoft.com/office/officeart/2005/8/layout/hierarchy1"/>
    <dgm:cxn modelId="{616EDFD7-CFB5-3E44-B54A-9D71184980C0}" type="presParOf" srcId="{CF529D99-7248-5C4B-9063-AE6FA8703026}" destId="{C472ED6B-F533-5044-A8AB-70921F13FDFF}" srcOrd="0" destOrd="0" presId="urn:microsoft.com/office/officeart/2005/8/layout/hierarchy1"/>
    <dgm:cxn modelId="{3067EB42-DE95-FD46-9E57-E1638F77BC89}" type="presParOf" srcId="{C472ED6B-F533-5044-A8AB-70921F13FDFF}" destId="{80186A2B-650E-3249-9508-0CDFFF8C9F9E}" srcOrd="0" destOrd="0" presId="urn:microsoft.com/office/officeart/2005/8/layout/hierarchy1"/>
    <dgm:cxn modelId="{B74C9DAF-3567-6845-8306-430AA28E418F}" type="presParOf" srcId="{C472ED6B-F533-5044-A8AB-70921F13FDFF}" destId="{2F28A12E-6484-2C41-BFF2-8AA7D2A9D099}" srcOrd="1" destOrd="0" presId="urn:microsoft.com/office/officeart/2005/8/layout/hierarchy1"/>
    <dgm:cxn modelId="{D85B0F73-764C-5B4E-982F-F9BFE7CE7A0F}" type="presParOf" srcId="{CF529D99-7248-5C4B-9063-AE6FA8703026}" destId="{9F99496D-1B12-EC42-A36E-1C8A72735B2F}" srcOrd="1" destOrd="0" presId="urn:microsoft.com/office/officeart/2005/8/layout/hierarchy1"/>
    <dgm:cxn modelId="{C59AB7CE-DAB4-DB44-8470-BAF1157519B8}" type="presParOf" srcId="{224C56BD-6DE3-4E43-965C-4599C0187963}" destId="{E769E63E-25E8-A440-9766-4DB81A3AB70F}" srcOrd="3" destOrd="0" presId="urn:microsoft.com/office/officeart/2005/8/layout/hierarchy1"/>
    <dgm:cxn modelId="{5ADD24BC-FB53-EB4A-9C6F-D8FE061121C2}" type="presParOf" srcId="{E769E63E-25E8-A440-9766-4DB81A3AB70F}" destId="{4D39EB0C-C53F-1844-A52C-131CD8BFCCAD}" srcOrd="0" destOrd="0" presId="urn:microsoft.com/office/officeart/2005/8/layout/hierarchy1"/>
    <dgm:cxn modelId="{C62132D2-2C7D-DE4C-943C-A61AF2347B7A}" type="presParOf" srcId="{4D39EB0C-C53F-1844-A52C-131CD8BFCCAD}" destId="{C3CCD834-BFA5-6A41-9ED2-95CED8B4DE5B}" srcOrd="0" destOrd="0" presId="urn:microsoft.com/office/officeart/2005/8/layout/hierarchy1"/>
    <dgm:cxn modelId="{FBF188D8-0F2C-F740-89EE-43871EA79152}" type="presParOf" srcId="{4D39EB0C-C53F-1844-A52C-131CD8BFCCAD}" destId="{F691B4AD-E335-0D4C-9D46-8E22B0AF24F7}" srcOrd="1" destOrd="0" presId="urn:microsoft.com/office/officeart/2005/8/layout/hierarchy1"/>
    <dgm:cxn modelId="{8D91DB11-045B-1942-B9ED-927F7C14A67F}" type="presParOf" srcId="{E769E63E-25E8-A440-9766-4DB81A3AB70F}" destId="{21C42314-955C-8A4C-A787-2E32DE62B02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64150F-C4C7-4BBE-B1B0-26CA6839C81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FA66C7-F2EF-4AB8-BFC9-0E1CF73F9B34}">
      <dgm:prSet/>
      <dgm:spPr/>
      <dgm:t>
        <a:bodyPr/>
        <a:lstStyle/>
        <a:p>
          <a:r>
            <a:rPr lang="en-US"/>
            <a:t>Generic Responses</a:t>
          </a:r>
        </a:p>
      </dgm:t>
    </dgm:pt>
    <dgm:pt modelId="{88A162ED-EA3E-45B1-9EAA-245A917FFF39}" type="parTrans" cxnId="{52D0E61D-F738-4879-96EF-CEA4F804EA30}">
      <dgm:prSet/>
      <dgm:spPr/>
      <dgm:t>
        <a:bodyPr/>
        <a:lstStyle/>
        <a:p>
          <a:endParaRPr lang="en-US"/>
        </a:p>
      </dgm:t>
    </dgm:pt>
    <dgm:pt modelId="{24D86B39-FC9E-4A3F-BFC8-C48A755EA072}" type="sibTrans" cxnId="{52D0E61D-F738-4879-96EF-CEA4F804EA30}">
      <dgm:prSet/>
      <dgm:spPr/>
      <dgm:t>
        <a:bodyPr/>
        <a:lstStyle/>
        <a:p>
          <a:endParaRPr lang="en-US"/>
        </a:p>
      </dgm:t>
    </dgm:pt>
    <dgm:pt modelId="{64AD191A-2112-44BC-8065-2A290D09FB63}">
      <dgm:prSet/>
      <dgm:spPr/>
      <dgm:t>
        <a:bodyPr/>
        <a:lstStyle/>
        <a:p>
          <a:r>
            <a:rPr lang="en-US"/>
            <a:t>No Source</a:t>
          </a:r>
        </a:p>
      </dgm:t>
    </dgm:pt>
    <dgm:pt modelId="{46F46789-D9E1-42AC-A222-DBE7ADB9FECD}" type="parTrans" cxnId="{3EFB3EF3-9286-410B-A182-D3D0A8672783}">
      <dgm:prSet/>
      <dgm:spPr/>
      <dgm:t>
        <a:bodyPr/>
        <a:lstStyle/>
        <a:p>
          <a:endParaRPr lang="en-US"/>
        </a:p>
      </dgm:t>
    </dgm:pt>
    <dgm:pt modelId="{BB563FDB-C7AD-421D-980E-E377FA4E0B47}" type="sibTrans" cxnId="{3EFB3EF3-9286-410B-A182-D3D0A8672783}">
      <dgm:prSet/>
      <dgm:spPr/>
      <dgm:t>
        <a:bodyPr/>
        <a:lstStyle/>
        <a:p>
          <a:endParaRPr lang="en-US"/>
        </a:p>
      </dgm:t>
    </dgm:pt>
    <dgm:pt modelId="{8F57D6AF-C2A5-4CAE-9946-CC727BAB584F}">
      <dgm:prSet/>
      <dgm:spPr/>
      <dgm:t>
        <a:bodyPr/>
        <a:lstStyle/>
        <a:p>
          <a:r>
            <a:rPr lang="en-US"/>
            <a:t>Out of Date Information</a:t>
          </a:r>
        </a:p>
      </dgm:t>
    </dgm:pt>
    <dgm:pt modelId="{7C98B959-020C-4FB7-9E52-B65E019D14E0}" type="parTrans" cxnId="{E33620C6-9232-4656-93D4-2A32F26BC769}">
      <dgm:prSet/>
      <dgm:spPr/>
      <dgm:t>
        <a:bodyPr/>
        <a:lstStyle/>
        <a:p>
          <a:endParaRPr lang="en-US"/>
        </a:p>
      </dgm:t>
    </dgm:pt>
    <dgm:pt modelId="{FD386BA3-286A-4652-8756-333A757901E4}" type="sibTrans" cxnId="{E33620C6-9232-4656-93D4-2A32F26BC769}">
      <dgm:prSet/>
      <dgm:spPr/>
      <dgm:t>
        <a:bodyPr/>
        <a:lstStyle/>
        <a:p>
          <a:endParaRPr lang="en-US"/>
        </a:p>
      </dgm:t>
    </dgm:pt>
    <dgm:pt modelId="{B4EB2180-9AB4-4691-87EA-A374052764CF}">
      <dgm:prSet/>
      <dgm:spPr/>
      <dgm:t>
        <a:bodyPr/>
        <a:lstStyle/>
        <a:p>
          <a:r>
            <a:rPr lang="en-US"/>
            <a:t>Privacy and Security</a:t>
          </a:r>
        </a:p>
      </dgm:t>
    </dgm:pt>
    <dgm:pt modelId="{A0078ECD-3EBB-4801-AA35-B393A40CBF32}" type="parTrans" cxnId="{9D2D2BD9-E13D-4A26-8C4C-601FAA405F12}">
      <dgm:prSet/>
      <dgm:spPr/>
      <dgm:t>
        <a:bodyPr/>
        <a:lstStyle/>
        <a:p>
          <a:endParaRPr lang="en-US"/>
        </a:p>
      </dgm:t>
    </dgm:pt>
    <dgm:pt modelId="{872EC40F-571E-47C6-99E2-C433851A7ADD}" type="sibTrans" cxnId="{9D2D2BD9-E13D-4A26-8C4C-601FAA405F12}">
      <dgm:prSet/>
      <dgm:spPr/>
      <dgm:t>
        <a:bodyPr/>
        <a:lstStyle/>
        <a:p>
          <a:endParaRPr lang="en-US"/>
        </a:p>
      </dgm:t>
    </dgm:pt>
    <dgm:pt modelId="{1EF99D88-2C48-414F-BBDA-FA4462030261}" type="pres">
      <dgm:prSet presAssocID="{4064150F-C4C7-4BBE-B1B0-26CA6839C8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64847ED-C384-5440-8375-276CFE30D338}" type="pres">
      <dgm:prSet presAssocID="{19FA66C7-F2EF-4AB8-BFC9-0E1CF73F9B34}" presName="hierRoot1" presStyleCnt="0"/>
      <dgm:spPr/>
    </dgm:pt>
    <dgm:pt modelId="{6124D574-88CF-8540-8634-59461E111ACA}" type="pres">
      <dgm:prSet presAssocID="{19FA66C7-F2EF-4AB8-BFC9-0E1CF73F9B34}" presName="composite" presStyleCnt="0"/>
      <dgm:spPr/>
    </dgm:pt>
    <dgm:pt modelId="{AE188547-D90D-AC43-9D91-3B711016A288}" type="pres">
      <dgm:prSet presAssocID="{19FA66C7-F2EF-4AB8-BFC9-0E1CF73F9B34}" presName="background" presStyleLbl="node0" presStyleIdx="0" presStyleCnt="4"/>
      <dgm:spPr/>
    </dgm:pt>
    <dgm:pt modelId="{1AF3BB7E-F03D-E94D-99C9-209D5D2DC685}" type="pres">
      <dgm:prSet presAssocID="{19FA66C7-F2EF-4AB8-BFC9-0E1CF73F9B34}" presName="text" presStyleLbl="fgAcc0" presStyleIdx="0" presStyleCnt="4">
        <dgm:presLayoutVars>
          <dgm:chPref val="3"/>
        </dgm:presLayoutVars>
      </dgm:prSet>
      <dgm:spPr/>
    </dgm:pt>
    <dgm:pt modelId="{EA5D6D79-CD89-9C40-87B1-0164159C0D8F}" type="pres">
      <dgm:prSet presAssocID="{19FA66C7-F2EF-4AB8-BFC9-0E1CF73F9B34}" presName="hierChild2" presStyleCnt="0"/>
      <dgm:spPr/>
    </dgm:pt>
    <dgm:pt modelId="{79A1CA82-5E8D-F247-95CD-A703B2C09D74}" type="pres">
      <dgm:prSet presAssocID="{64AD191A-2112-44BC-8065-2A290D09FB63}" presName="hierRoot1" presStyleCnt="0"/>
      <dgm:spPr/>
    </dgm:pt>
    <dgm:pt modelId="{834AE231-8CD8-A34E-935B-272A8D1BB43B}" type="pres">
      <dgm:prSet presAssocID="{64AD191A-2112-44BC-8065-2A290D09FB63}" presName="composite" presStyleCnt="0"/>
      <dgm:spPr/>
    </dgm:pt>
    <dgm:pt modelId="{B9FD1DBC-F07B-2941-B93C-30A279C3C1A1}" type="pres">
      <dgm:prSet presAssocID="{64AD191A-2112-44BC-8065-2A290D09FB63}" presName="background" presStyleLbl="node0" presStyleIdx="1" presStyleCnt="4"/>
      <dgm:spPr/>
    </dgm:pt>
    <dgm:pt modelId="{A3CD1D4C-E2AE-8249-ABE2-6B67B7DA4204}" type="pres">
      <dgm:prSet presAssocID="{64AD191A-2112-44BC-8065-2A290D09FB63}" presName="text" presStyleLbl="fgAcc0" presStyleIdx="1" presStyleCnt="4">
        <dgm:presLayoutVars>
          <dgm:chPref val="3"/>
        </dgm:presLayoutVars>
      </dgm:prSet>
      <dgm:spPr/>
    </dgm:pt>
    <dgm:pt modelId="{7896A098-E206-F242-A4A0-7D6D2C5274D6}" type="pres">
      <dgm:prSet presAssocID="{64AD191A-2112-44BC-8065-2A290D09FB63}" presName="hierChild2" presStyleCnt="0"/>
      <dgm:spPr/>
    </dgm:pt>
    <dgm:pt modelId="{19479129-E6B9-5246-826A-1429242B402E}" type="pres">
      <dgm:prSet presAssocID="{8F57D6AF-C2A5-4CAE-9946-CC727BAB584F}" presName="hierRoot1" presStyleCnt="0"/>
      <dgm:spPr/>
    </dgm:pt>
    <dgm:pt modelId="{E47A3377-E1BA-0848-A5E9-4B9E8F661118}" type="pres">
      <dgm:prSet presAssocID="{8F57D6AF-C2A5-4CAE-9946-CC727BAB584F}" presName="composite" presStyleCnt="0"/>
      <dgm:spPr/>
    </dgm:pt>
    <dgm:pt modelId="{3D6DDB4B-43E3-0543-9FA8-3C2FC4E10A40}" type="pres">
      <dgm:prSet presAssocID="{8F57D6AF-C2A5-4CAE-9946-CC727BAB584F}" presName="background" presStyleLbl="node0" presStyleIdx="2" presStyleCnt="4"/>
      <dgm:spPr/>
    </dgm:pt>
    <dgm:pt modelId="{FB21B8EA-08B7-ED43-BFCB-61290F800EA5}" type="pres">
      <dgm:prSet presAssocID="{8F57D6AF-C2A5-4CAE-9946-CC727BAB584F}" presName="text" presStyleLbl="fgAcc0" presStyleIdx="2" presStyleCnt="4">
        <dgm:presLayoutVars>
          <dgm:chPref val="3"/>
        </dgm:presLayoutVars>
      </dgm:prSet>
      <dgm:spPr/>
    </dgm:pt>
    <dgm:pt modelId="{BA5788D4-DE7E-7443-A4F6-CE089E763B31}" type="pres">
      <dgm:prSet presAssocID="{8F57D6AF-C2A5-4CAE-9946-CC727BAB584F}" presName="hierChild2" presStyleCnt="0"/>
      <dgm:spPr/>
    </dgm:pt>
    <dgm:pt modelId="{CB54BD5E-6306-2543-979B-DBEDC183B860}" type="pres">
      <dgm:prSet presAssocID="{B4EB2180-9AB4-4691-87EA-A374052764CF}" presName="hierRoot1" presStyleCnt="0"/>
      <dgm:spPr/>
    </dgm:pt>
    <dgm:pt modelId="{DFA72093-3CF6-F641-95E3-1CB4F9181ABA}" type="pres">
      <dgm:prSet presAssocID="{B4EB2180-9AB4-4691-87EA-A374052764CF}" presName="composite" presStyleCnt="0"/>
      <dgm:spPr/>
    </dgm:pt>
    <dgm:pt modelId="{116F975E-C120-B741-AE66-54D8C95397B8}" type="pres">
      <dgm:prSet presAssocID="{B4EB2180-9AB4-4691-87EA-A374052764CF}" presName="background" presStyleLbl="node0" presStyleIdx="3" presStyleCnt="4"/>
      <dgm:spPr/>
    </dgm:pt>
    <dgm:pt modelId="{4C107DFE-A4AB-2247-8837-3A61DBE4375C}" type="pres">
      <dgm:prSet presAssocID="{B4EB2180-9AB4-4691-87EA-A374052764CF}" presName="text" presStyleLbl="fgAcc0" presStyleIdx="3" presStyleCnt="4">
        <dgm:presLayoutVars>
          <dgm:chPref val="3"/>
        </dgm:presLayoutVars>
      </dgm:prSet>
      <dgm:spPr/>
    </dgm:pt>
    <dgm:pt modelId="{6FC7A37E-0848-4F46-A532-B46CAED0D25A}" type="pres">
      <dgm:prSet presAssocID="{B4EB2180-9AB4-4691-87EA-A374052764CF}" presName="hierChild2" presStyleCnt="0"/>
      <dgm:spPr/>
    </dgm:pt>
  </dgm:ptLst>
  <dgm:cxnLst>
    <dgm:cxn modelId="{52D0E61D-F738-4879-96EF-CEA4F804EA30}" srcId="{4064150F-C4C7-4BBE-B1B0-26CA6839C81A}" destId="{19FA66C7-F2EF-4AB8-BFC9-0E1CF73F9B34}" srcOrd="0" destOrd="0" parTransId="{88A162ED-EA3E-45B1-9EAA-245A917FFF39}" sibTransId="{24D86B39-FC9E-4A3F-BFC8-C48A755EA072}"/>
    <dgm:cxn modelId="{3F08AC76-3142-FC4B-BD06-D256882C1A02}" type="presOf" srcId="{64AD191A-2112-44BC-8065-2A290D09FB63}" destId="{A3CD1D4C-E2AE-8249-ABE2-6B67B7DA4204}" srcOrd="0" destOrd="0" presId="urn:microsoft.com/office/officeart/2005/8/layout/hierarchy1"/>
    <dgm:cxn modelId="{7E6E2D80-E90B-5945-816A-A6C274E7A793}" type="presOf" srcId="{4064150F-C4C7-4BBE-B1B0-26CA6839C81A}" destId="{1EF99D88-2C48-414F-BBDA-FA4462030261}" srcOrd="0" destOrd="0" presId="urn:microsoft.com/office/officeart/2005/8/layout/hierarchy1"/>
    <dgm:cxn modelId="{F401CB81-FC29-AA4B-8AD5-8F27368167C2}" type="presOf" srcId="{8F57D6AF-C2A5-4CAE-9946-CC727BAB584F}" destId="{FB21B8EA-08B7-ED43-BFCB-61290F800EA5}" srcOrd="0" destOrd="0" presId="urn:microsoft.com/office/officeart/2005/8/layout/hierarchy1"/>
    <dgm:cxn modelId="{E33620C6-9232-4656-93D4-2A32F26BC769}" srcId="{4064150F-C4C7-4BBE-B1B0-26CA6839C81A}" destId="{8F57D6AF-C2A5-4CAE-9946-CC727BAB584F}" srcOrd="2" destOrd="0" parTransId="{7C98B959-020C-4FB7-9E52-B65E019D14E0}" sibTransId="{FD386BA3-286A-4652-8756-333A757901E4}"/>
    <dgm:cxn modelId="{F62423C7-1323-DA4B-A13F-1DACE6055543}" type="presOf" srcId="{19FA66C7-F2EF-4AB8-BFC9-0E1CF73F9B34}" destId="{1AF3BB7E-F03D-E94D-99C9-209D5D2DC685}" srcOrd="0" destOrd="0" presId="urn:microsoft.com/office/officeart/2005/8/layout/hierarchy1"/>
    <dgm:cxn modelId="{9D2D2BD9-E13D-4A26-8C4C-601FAA405F12}" srcId="{4064150F-C4C7-4BBE-B1B0-26CA6839C81A}" destId="{B4EB2180-9AB4-4691-87EA-A374052764CF}" srcOrd="3" destOrd="0" parTransId="{A0078ECD-3EBB-4801-AA35-B393A40CBF32}" sibTransId="{872EC40F-571E-47C6-99E2-C433851A7ADD}"/>
    <dgm:cxn modelId="{5B349DDA-8A8C-2446-A367-B14A4AA08661}" type="presOf" srcId="{B4EB2180-9AB4-4691-87EA-A374052764CF}" destId="{4C107DFE-A4AB-2247-8837-3A61DBE4375C}" srcOrd="0" destOrd="0" presId="urn:microsoft.com/office/officeart/2005/8/layout/hierarchy1"/>
    <dgm:cxn modelId="{3EFB3EF3-9286-410B-A182-D3D0A8672783}" srcId="{4064150F-C4C7-4BBE-B1B0-26CA6839C81A}" destId="{64AD191A-2112-44BC-8065-2A290D09FB63}" srcOrd="1" destOrd="0" parTransId="{46F46789-D9E1-42AC-A222-DBE7ADB9FECD}" sibTransId="{BB563FDB-C7AD-421D-980E-E377FA4E0B47}"/>
    <dgm:cxn modelId="{EA72BF9A-0B17-B441-9190-51B9613D0CA1}" type="presParOf" srcId="{1EF99D88-2C48-414F-BBDA-FA4462030261}" destId="{464847ED-C384-5440-8375-276CFE30D338}" srcOrd="0" destOrd="0" presId="urn:microsoft.com/office/officeart/2005/8/layout/hierarchy1"/>
    <dgm:cxn modelId="{028860AD-809D-BA47-B10A-18823E301A1D}" type="presParOf" srcId="{464847ED-C384-5440-8375-276CFE30D338}" destId="{6124D574-88CF-8540-8634-59461E111ACA}" srcOrd="0" destOrd="0" presId="urn:microsoft.com/office/officeart/2005/8/layout/hierarchy1"/>
    <dgm:cxn modelId="{6D182997-A3AB-0F4F-9250-AE1D8D8135EF}" type="presParOf" srcId="{6124D574-88CF-8540-8634-59461E111ACA}" destId="{AE188547-D90D-AC43-9D91-3B711016A288}" srcOrd="0" destOrd="0" presId="urn:microsoft.com/office/officeart/2005/8/layout/hierarchy1"/>
    <dgm:cxn modelId="{828821CD-B852-0C44-974A-5D1AB00BF8E1}" type="presParOf" srcId="{6124D574-88CF-8540-8634-59461E111ACA}" destId="{1AF3BB7E-F03D-E94D-99C9-209D5D2DC685}" srcOrd="1" destOrd="0" presId="urn:microsoft.com/office/officeart/2005/8/layout/hierarchy1"/>
    <dgm:cxn modelId="{D4095D4F-7F45-CD4D-B594-A131C9D20C21}" type="presParOf" srcId="{464847ED-C384-5440-8375-276CFE30D338}" destId="{EA5D6D79-CD89-9C40-87B1-0164159C0D8F}" srcOrd="1" destOrd="0" presId="urn:microsoft.com/office/officeart/2005/8/layout/hierarchy1"/>
    <dgm:cxn modelId="{03D95E7D-CB9D-8C4F-872C-D73FB2614B36}" type="presParOf" srcId="{1EF99D88-2C48-414F-BBDA-FA4462030261}" destId="{79A1CA82-5E8D-F247-95CD-A703B2C09D74}" srcOrd="1" destOrd="0" presId="urn:microsoft.com/office/officeart/2005/8/layout/hierarchy1"/>
    <dgm:cxn modelId="{5F43BFF8-EED6-E944-A899-7DA9E79BAFD8}" type="presParOf" srcId="{79A1CA82-5E8D-F247-95CD-A703B2C09D74}" destId="{834AE231-8CD8-A34E-935B-272A8D1BB43B}" srcOrd="0" destOrd="0" presId="urn:microsoft.com/office/officeart/2005/8/layout/hierarchy1"/>
    <dgm:cxn modelId="{53120ECC-2194-9D42-B8CC-90AF25D6D6C3}" type="presParOf" srcId="{834AE231-8CD8-A34E-935B-272A8D1BB43B}" destId="{B9FD1DBC-F07B-2941-B93C-30A279C3C1A1}" srcOrd="0" destOrd="0" presId="urn:microsoft.com/office/officeart/2005/8/layout/hierarchy1"/>
    <dgm:cxn modelId="{CA32FA1C-0C31-514B-B8E3-2281B183E6E7}" type="presParOf" srcId="{834AE231-8CD8-A34E-935B-272A8D1BB43B}" destId="{A3CD1D4C-E2AE-8249-ABE2-6B67B7DA4204}" srcOrd="1" destOrd="0" presId="urn:microsoft.com/office/officeart/2005/8/layout/hierarchy1"/>
    <dgm:cxn modelId="{3761CCD0-1BCD-2744-9A69-586F785794C9}" type="presParOf" srcId="{79A1CA82-5E8D-F247-95CD-A703B2C09D74}" destId="{7896A098-E206-F242-A4A0-7D6D2C5274D6}" srcOrd="1" destOrd="0" presId="urn:microsoft.com/office/officeart/2005/8/layout/hierarchy1"/>
    <dgm:cxn modelId="{43140145-A667-FA41-9B1E-FCE68C5DD654}" type="presParOf" srcId="{1EF99D88-2C48-414F-BBDA-FA4462030261}" destId="{19479129-E6B9-5246-826A-1429242B402E}" srcOrd="2" destOrd="0" presId="urn:microsoft.com/office/officeart/2005/8/layout/hierarchy1"/>
    <dgm:cxn modelId="{A1546882-6CEE-9341-9F11-23F494403B25}" type="presParOf" srcId="{19479129-E6B9-5246-826A-1429242B402E}" destId="{E47A3377-E1BA-0848-A5E9-4B9E8F661118}" srcOrd="0" destOrd="0" presId="urn:microsoft.com/office/officeart/2005/8/layout/hierarchy1"/>
    <dgm:cxn modelId="{42213469-B606-9A46-90E3-6D524CEC28B3}" type="presParOf" srcId="{E47A3377-E1BA-0848-A5E9-4B9E8F661118}" destId="{3D6DDB4B-43E3-0543-9FA8-3C2FC4E10A40}" srcOrd="0" destOrd="0" presId="urn:microsoft.com/office/officeart/2005/8/layout/hierarchy1"/>
    <dgm:cxn modelId="{BF5D1CF8-4F8E-704B-8B7F-EC904BA716F3}" type="presParOf" srcId="{E47A3377-E1BA-0848-A5E9-4B9E8F661118}" destId="{FB21B8EA-08B7-ED43-BFCB-61290F800EA5}" srcOrd="1" destOrd="0" presId="urn:microsoft.com/office/officeart/2005/8/layout/hierarchy1"/>
    <dgm:cxn modelId="{167D4627-4464-2D4D-91ED-232552DFAA82}" type="presParOf" srcId="{19479129-E6B9-5246-826A-1429242B402E}" destId="{BA5788D4-DE7E-7443-A4F6-CE089E763B31}" srcOrd="1" destOrd="0" presId="urn:microsoft.com/office/officeart/2005/8/layout/hierarchy1"/>
    <dgm:cxn modelId="{BAB12B33-38FA-AB41-8B8D-4F8E42C4BB05}" type="presParOf" srcId="{1EF99D88-2C48-414F-BBDA-FA4462030261}" destId="{CB54BD5E-6306-2543-979B-DBEDC183B860}" srcOrd="3" destOrd="0" presId="urn:microsoft.com/office/officeart/2005/8/layout/hierarchy1"/>
    <dgm:cxn modelId="{A9B87CAB-1C5E-6E41-A5A8-CB0678611186}" type="presParOf" srcId="{CB54BD5E-6306-2543-979B-DBEDC183B860}" destId="{DFA72093-3CF6-F641-95E3-1CB4F9181ABA}" srcOrd="0" destOrd="0" presId="urn:microsoft.com/office/officeart/2005/8/layout/hierarchy1"/>
    <dgm:cxn modelId="{116E895C-7A09-E348-85E7-0C077B4AF49A}" type="presParOf" srcId="{DFA72093-3CF6-F641-95E3-1CB4F9181ABA}" destId="{116F975E-C120-B741-AE66-54D8C95397B8}" srcOrd="0" destOrd="0" presId="urn:microsoft.com/office/officeart/2005/8/layout/hierarchy1"/>
    <dgm:cxn modelId="{7E1D580B-0053-3A4D-BA19-131D1FAAF081}" type="presParOf" srcId="{DFA72093-3CF6-F641-95E3-1CB4F9181ABA}" destId="{4C107DFE-A4AB-2247-8837-3A61DBE4375C}" srcOrd="1" destOrd="0" presId="urn:microsoft.com/office/officeart/2005/8/layout/hierarchy1"/>
    <dgm:cxn modelId="{E91756C4-34F4-BF49-A9F1-924940EF975A}" type="presParOf" srcId="{CB54BD5E-6306-2543-979B-DBEDC183B860}" destId="{6FC7A37E-0848-4F46-A532-B46CAED0D25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F95ED-927A-4B83-AB8C-D803494FB5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C48D609-F6B3-4BAA-9C0C-67B4E02EF2E2}">
      <dgm:prSet/>
      <dgm:spPr/>
      <dgm:t>
        <a:bodyPr/>
        <a:lstStyle/>
        <a:p>
          <a:r>
            <a:rPr lang="en-US"/>
            <a:t>Interactive</a:t>
          </a:r>
        </a:p>
      </dgm:t>
    </dgm:pt>
    <dgm:pt modelId="{50D2ED03-240B-4857-8C95-4B58B7268573}" type="parTrans" cxnId="{34E9B672-4621-4099-A574-B324C2E09F17}">
      <dgm:prSet/>
      <dgm:spPr/>
      <dgm:t>
        <a:bodyPr/>
        <a:lstStyle/>
        <a:p>
          <a:endParaRPr lang="en-US"/>
        </a:p>
      </dgm:t>
    </dgm:pt>
    <dgm:pt modelId="{3EA6B5B3-5F94-4911-A925-8F02178F9050}" type="sibTrans" cxnId="{34E9B672-4621-4099-A574-B324C2E09F17}">
      <dgm:prSet/>
      <dgm:spPr/>
      <dgm:t>
        <a:bodyPr/>
        <a:lstStyle/>
        <a:p>
          <a:endParaRPr lang="en-US"/>
        </a:p>
      </dgm:t>
    </dgm:pt>
    <dgm:pt modelId="{BFBA95C3-28D2-4D32-9382-B8DF14B20C06}">
      <dgm:prSet/>
      <dgm:spPr/>
      <dgm:t>
        <a:bodyPr/>
        <a:lstStyle/>
        <a:p>
          <a:r>
            <a:rPr lang="en-US"/>
            <a:t>Tailored Responses</a:t>
          </a:r>
        </a:p>
      </dgm:t>
    </dgm:pt>
    <dgm:pt modelId="{E47674D4-BB25-4737-8D33-2C7CA734C178}" type="parTrans" cxnId="{2F684A60-A47F-46AE-A29C-0B249A75F0EA}">
      <dgm:prSet/>
      <dgm:spPr/>
      <dgm:t>
        <a:bodyPr/>
        <a:lstStyle/>
        <a:p>
          <a:endParaRPr lang="en-US"/>
        </a:p>
      </dgm:t>
    </dgm:pt>
    <dgm:pt modelId="{052A794F-F596-4BD9-B1C8-BE6E24C5FD6D}" type="sibTrans" cxnId="{2F684A60-A47F-46AE-A29C-0B249A75F0EA}">
      <dgm:prSet/>
      <dgm:spPr/>
      <dgm:t>
        <a:bodyPr/>
        <a:lstStyle/>
        <a:p>
          <a:endParaRPr lang="en-US"/>
        </a:p>
      </dgm:t>
    </dgm:pt>
    <dgm:pt modelId="{F34CAD7E-5477-4EA2-ADC9-B84681B42580}">
      <dgm:prSet/>
      <dgm:spPr/>
      <dgm:t>
        <a:bodyPr/>
        <a:lstStyle/>
        <a:p>
          <a:r>
            <a:rPr lang="en-US"/>
            <a:t>Personalization</a:t>
          </a:r>
        </a:p>
      </dgm:t>
    </dgm:pt>
    <dgm:pt modelId="{F652B686-46A6-4D06-BBCA-3B8C5B3D739B}" type="parTrans" cxnId="{BADED6D4-6768-4AFA-BAFD-4C452D3742F2}">
      <dgm:prSet/>
      <dgm:spPr/>
      <dgm:t>
        <a:bodyPr/>
        <a:lstStyle/>
        <a:p>
          <a:endParaRPr lang="en-US"/>
        </a:p>
      </dgm:t>
    </dgm:pt>
    <dgm:pt modelId="{E78E7F67-0650-42F3-862C-5F38E55DD569}" type="sibTrans" cxnId="{BADED6D4-6768-4AFA-BAFD-4C452D3742F2}">
      <dgm:prSet/>
      <dgm:spPr/>
      <dgm:t>
        <a:bodyPr/>
        <a:lstStyle/>
        <a:p>
          <a:endParaRPr lang="en-US"/>
        </a:p>
      </dgm:t>
    </dgm:pt>
    <dgm:pt modelId="{25FCC9CE-55AF-4310-949C-1DDFC74F6757}">
      <dgm:prSet/>
      <dgm:spPr/>
      <dgm:t>
        <a:bodyPr/>
        <a:lstStyle/>
        <a:p>
          <a:r>
            <a:rPr lang="en-US"/>
            <a:t>Efficiency</a:t>
          </a:r>
        </a:p>
      </dgm:t>
    </dgm:pt>
    <dgm:pt modelId="{5C261883-C66D-44C9-8F95-89148914E949}" type="parTrans" cxnId="{9891A094-63ED-4166-8BD0-F90B195A5175}">
      <dgm:prSet/>
      <dgm:spPr/>
      <dgm:t>
        <a:bodyPr/>
        <a:lstStyle/>
        <a:p>
          <a:endParaRPr lang="en-US"/>
        </a:p>
      </dgm:t>
    </dgm:pt>
    <dgm:pt modelId="{39770697-4ED3-4DB5-A37B-61CCBC75098D}" type="sibTrans" cxnId="{9891A094-63ED-4166-8BD0-F90B195A5175}">
      <dgm:prSet/>
      <dgm:spPr/>
      <dgm:t>
        <a:bodyPr/>
        <a:lstStyle/>
        <a:p>
          <a:endParaRPr lang="en-US"/>
        </a:p>
      </dgm:t>
    </dgm:pt>
    <dgm:pt modelId="{33AC09EB-F532-49E0-B20A-05C577D296D7}">
      <dgm:prSet/>
      <dgm:spPr/>
      <dgm:t>
        <a:bodyPr/>
        <a:lstStyle/>
        <a:p>
          <a:r>
            <a:rPr lang="en-US"/>
            <a:t>Compliance and Security</a:t>
          </a:r>
        </a:p>
      </dgm:t>
    </dgm:pt>
    <dgm:pt modelId="{191C067B-3488-4E80-AD01-F642FA797D18}" type="parTrans" cxnId="{9EDE5FC1-C843-49B3-9454-F93E720B144C}">
      <dgm:prSet/>
      <dgm:spPr/>
      <dgm:t>
        <a:bodyPr/>
        <a:lstStyle/>
        <a:p>
          <a:endParaRPr lang="en-US"/>
        </a:p>
      </dgm:t>
    </dgm:pt>
    <dgm:pt modelId="{6EB6DFE2-39D0-4EF4-A3C2-94180FFCB474}" type="sibTrans" cxnId="{9EDE5FC1-C843-49B3-9454-F93E720B144C}">
      <dgm:prSet/>
      <dgm:spPr/>
      <dgm:t>
        <a:bodyPr/>
        <a:lstStyle/>
        <a:p>
          <a:endParaRPr lang="en-US"/>
        </a:p>
      </dgm:t>
    </dgm:pt>
    <dgm:pt modelId="{39AF0D83-3AD7-9444-821B-9DF396721031}" type="pres">
      <dgm:prSet presAssocID="{310F95ED-927A-4B83-AB8C-D803494FB5AE}" presName="linear" presStyleCnt="0">
        <dgm:presLayoutVars>
          <dgm:animLvl val="lvl"/>
          <dgm:resizeHandles val="exact"/>
        </dgm:presLayoutVars>
      </dgm:prSet>
      <dgm:spPr/>
    </dgm:pt>
    <dgm:pt modelId="{EF55F85A-98A1-E542-937B-1AA392735B65}" type="pres">
      <dgm:prSet presAssocID="{6C48D609-F6B3-4BAA-9C0C-67B4E02EF2E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4BB7C55-1CED-6440-8612-AF7AB23AEDA7}" type="pres">
      <dgm:prSet presAssocID="{3EA6B5B3-5F94-4911-A925-8F02178F9050}" presName="spacer" presStyleCnt="0"/>
      <dgm:spPr/>
    </dgm:pt>
    <dgm:pt modelId="{E88570C5-0C7B-3841-AA91-E30C189C602E}" type="pres">
      <dgm:prSet presAssocID="{BFBA95C3-28D2-4D32-9382-B8DF14B20C0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549AD9E-617E-CD44-9C55-39926CB669AE}" type="pres">
      <dgm:prSet presAssocID="{052A794F-F596-4BD9-B1C8-BE6E24C5FD6D}" presName="spacer" presStyleCnt="0"/>
      <dgm:spPr/>
    </dgm:pt>
    <dgm:pt modelId="{651D4442-6E30-7844-906A-CEAE6ADC09B2}" type="pres">
      <dgm:prSet presAssocID="{F34CAD7E-5477-4EA2-ADC9-B84681B4258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40F7875-5247-8E4B-B34D-B4B76207ECBD}" type="pres">
      <dgm:prSet presAssocID="{E78E7F67-0650-42F3-862C-5F38E55DD569}" presName="spacer" presStyleCnt="0"/>
      <dgm:spPr/>
    </dgm:pt>
    <dgm:pt modelId="{BFF3D36B-D63A-1D4A-AC7D-B3ED7C6FAE7C}" type="pres">
      <dgm:prSet presAssocID="{25FCC9CE-55AF-4310-949C-1DDFC74F675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EC89626-49E3-9842-8335-BB477F4BD5C0}" type="pres">
      <dgm:prSet presAssocID="{39770697-4ED3-4DB5-A37B-61CCBC75098D}" presName="spacer" presStyleCnt="0"/>
      <dgm:spPr/>
    </dgm:pt>
    <dgm:pt modelId="{BF4EE1BA-F5D6-FB4D-8F33-952A427DC665}" type="pres">
      <dgm:prSet presAssocID="{33AC09EB-F532-49E0-B20A-05C577D296D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8816702-9AE7-AA4B-9E3B-3B173360410D}" type="presOf" srcId="{F34CAD7E-5477-4EA2-ADC9-B84681B42580}" destId="{651D4442-6E30-7844-906A-CEAE6ADC09B2}" srcOrd="0" destOrd="0" presId="urn:microsoft.com/office/officeart/2005/8/layout/vList2"/>
    <dgm:cxn modelId="{0DE21B20-2080-7647-8CEE-52FBB0A64B19}" type="presOf" srcId="{33AC09EB-F532-49E0-B20A-05C577D296D7}" destId="{BF4EE1BA-F5D6-FB4D-8F33-952A427DC665}" srcOrd="0" destOrd="0" presId="urn:microsoft.com/office/officeart/2005/8/layout/vList2"/>
    <dgm:cxn modelId="{C8B7C943-8EC1-C644-9F00-E9C197CACD41}" type="presOf" srcId="{6C48D609-F6B3-4BAA-9C0C-67B4E02EF2E2}" destId="{EF55F85A-98A1-E542-937B-1AA392735B65}" srcOrd="0" destOrd="0" presId="urn:microsoft.com/office/officeart/2005/8/layout/vList2"/>
    <dgm:cxn modelId="{2F684A60-A47F-46AE-A29C-0B249A75F0EA}" srcId="{310F95ED-927A-4B83-AB8C-D803494FB5AE}" destId="{BFBA95C3-28D2-4D32-9382-B8DF14B20C06}" srcOrd="1" destOrd="0" parTransId="{E47674D4-BB25-4737-8D33-2C7CA734C178}" sibTransId="{052A794F-F596-4BD9-B1C8-BE6E24C5FD6D}"/>
    <dgm:cxn modelId="{34E9B672-4621-4099-A574-B324C2E09F17}" srcId="{310F95ED-927A-4B83-AB8C-D803494FB5AE}" destId="{6C48D609-F6B3-4BAA-9C0C-67B4E02EF2E2}" srcOrd="0" destOrd="0" parTransId="{50D2ED03-240B-4857-8C95-4B58B7268573}" sibTransId="{3EA6B5B3-5F94-4911-A925-8F02178F9050}"/>
    <dgm:cxn modelId="{4BB1927C-556B-0D4F-9535-B6471FA73673}" type="presOf" srcId="{310F95ED-927A-4B83-AB8C-D803494FB5AE}" destId="{39AF0D83-3AD7-9444-821B-9DF396721031}" srcOrd="0" destOrd="0" presId="urn:microsoft.com/office/officeart/2005/8/layout/vList2"/>
    <dgm:cxn modelId="{9891A094-63ED-4166-8BD0-F90B195A5175}" srcId="{310F95ED-927A-4B83-AB8C-D803494FB5AE}" destId="{25FCC9CE-55AF-4310-949C-1DDFC74F6757}" srcOrd="3" destOrd="0" parTransId="{5C261883-C66D-44C9-8F95-89148914E949}" sibTransId="{39770697-4ED3-4DB5-A37B-61CCBC75098D}"/>
    <dgm:cxn modelId="{8EE9B095-9F3A-5E47-811F-52D9BF92110D}" type="presOf" srcId="{BFBA95C3-28D2-4D32-9382-B8DF14B20C06}" destId="{E88570C5-0C7B-3841-AA91-E30C189C602E}" srcOrd="0" destOrd="0" presId="urn:microsoft.com/office/officeart/2005/8/layout/vList2"/>
    <dgm:cxn modelId="{9EDE5FC1-C843-49B3-9454-F93E720B144C}" srcId="{310F95ED-927A-4B83-AB8C-D803494FB5AE}" destId="{33AC09EB-F532-49E0-B20A-05C577D296D7}" srcOrd="4" destOrd="0" parTransId="{191C067B-3488-4E80-AD01-F642FA797D18}" sibTransId="{6EB6DFE2-39D0-4EF4-A3C2-94180FFCB474}"/>
    <dgm:cxn modelId="{BADED6D4-6768-4AFA-BAFD-4C452D3742F2}" srcId="{310F95ED-927A-4B83-AB8C-D803494FB5AE}" destId="{F34CAD7E-5477-4EA2-ADC9-B84681B42580}" srcOrd="2" destOrd="0" parTransId="{F652B686-46A6-4D06-BBCA-3B8C5B3D739B}" sibTransId="{E78E7F67-0650-42F3-862C-5F38E55DD569}"/>
    <dgm:cxn modelId="{7E7CA7F1-F26A-DD4E-A571-AF62F8C506BC}" type="presOf" srcId="{25FCC9CE-55AF-4310-949C-1DDFC74F6757}" destId="{BFF3D36B-D63A-1D4A-AC7D-B3ED7C6FAE7C}" srcOrd="0" destOrd="0" presId="urn:microsoft.com/office/officeart/2005/8/layout/vList2"/>
    <dgm:cxn modelId="{51800552-0E3E-5B42-9821-3DDC9907AD03}" type="presParOf" srcId="{39AF0D83-3AD7-9444-821B-9DF396721031}" destId="{EF55F85A-98A1-E542-937B-1AA392735B65}" srcOrd="0" destOrd="0" presId="urn:microsoft.com/office/officeart/2005/8/layout/vList2"/>
    <dgm:cxn modelId="{929064E4-F3F9-6640-A7F2-C8B6DF631F1F}" type="presParOf" srcId="{39AF0D83-3AD7-9444-821B-9DF396721031}" destId="{94BB7C55-1CED-6440-8612-AF7AB23AEDA7}" srcOrd="1" destOrd="0" presId="urn:microsoft.com/office/officeart/2005/8/layout/vList2"/>
    <dgm:cxn modelId="{E7F4A9F9-9EE3-6E4E-A5D8-C4D5497DD855}" type="presParOf" srcId="{39AF0D83-3AD7-9444-821B-9DF396721031}" destId="{E88570C5-0C7B-3841-AA91-E30C189C602E}" srcOrd="2" destOrd="0" presId="urn:microsoft.com/office/officeart/2005/8/layout/vList2"/>
    <dgm:cxn modelId="{8A54ADDF-3B98-C54B-AF6F-B5D6DE24CB3E}" type="presParOf" srcId="{39AF0D83-3AD7-9444-821B-9DF396721031}" destId="{2549AD9E-617E-CD44-9C55-39926CB669AE}" srcOrd="3" destOrd="0" presId="urn:microsoft.com/office/officeart/2005/8/layout/vList2"/>
    <dgm:cxn modelId="{4CFFF56D-777B-2346-8A1B-3B9234EE4AE6}" type="presParOf" srcId="{39AF0D83-3AD7-9444-821B-9DF396721031}" destId="{651D4442-6E30-7844-906A-CEAE6ADC09B2}" srcOrd="4" destOrd="0" presId="urn:microsoft.com/office/officeart/2005/8/layout/vList2"/>
    <dgm:cxn modelId="{416CEA5A-5109-7E40-8274-82DADAB791F6}" type="presParOf" srcId="{39AF0D83-3AD7-9444-821B-9DF396721031}" destId="{E40F7875-5247-8E4B-B34D-B4B76207ECBD}" srcOrd="5" destOrd="0" presId="urn:microsoft.com/office/officeart/2005/8/layout/vList2"/>
    <dgm:cxn modelId="{DAB22B11-0695-9442-885A-7C59D84A9498}" type="presParOf" srcId="{39AF0D83-3AD7-9444-821B-9DF396721031}" destId="{BFF3D36B-D63A-1D4A-AC7D-B3ED7C6FAE7C}" srcOrd="6" destOrd="0" presId="urn:microsoft.com/office/officeart/2005/8/layout/vList2"/>
    <dgm:cxn modelId="{1BF096F4-073E-2B49-8D70-587779C17C9E}" type="presParOf" srcId="{39AF0D83-3AD7-9444-821B-9DF396721031}" destId="{7EC89626-49E3-9842-8335-BB477F4BD5C0}" srcOrd="7" destOrd="0" presId="urn:microsoft.com/office/officeart/2005/8/layout/vList2"/>
    <dgm:cxn modelId="{0B9D4D3F-ECCA-544F-AA53-82405ACCD1BB}" type="presParOf" srcId="{39AF0D83-3AD7-9444-821B-9DF396721031}" destId="{BF4EE1BA-F5D6-FB4D-8F33-952A427DC66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4FBE4-234A-4B40-8AD7-0C7FBA980247}">
      <dsp:nvSpPr>
        <dsp:cNvPr id="0" name=""/>
        <dsp:cNvSpPr/>
      </dsp:nvSpPr>
      <dsp:spPr>
        <a:xfrm>
          <a:off x="679050" y="578169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0C3EE-0F5F-494A-96CC-FD382FEAB351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D767E-F396-467D-980B-A23573990503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Google Search</a:t>
          </a:r>
        </a:p>
      </dsp:txBody>
      <dsp:txXfrm>
        <a:off x="75768" y="3053169"/>
        <a:ext cx="3093750" cy="720000"/>
      </dsp:txXfrm>
    </dsp:sp>
    <dsp:sp modelId="{02DABCE3-3667-4489-8A36-4508D9E23E50}">
      <dsp:nvSpPr>
        <dsp:cNvPr id="0" name=""/>
        <dsp:cNvSpPr/>
      </dsp:nvSpPr>
      <dsp:spPr>
        <a:xfrm>
          <a:off x="4314206" y="578169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F067B-5361-4426-8112-938480D079D7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A0382-B6C1-4480-9076-79DF65632015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Chat GPT</a:t>
          </a:r>
        </a:p>
      </dsp:txBody>
      <dsp:txXfrm>
        <a:off x="3710925" y="3053169"/>
        <a:ext cx="3093750" cy="720000"/>
      </dsp:txXfrm>
    </dsp:sp>
    <dsp:sp modelId="{8BF4A325-EEED-4A72-B7A2-D42B2601584A}">
      <dsp:nvSpPr>
        <dsp:cNvPr id="0" name=""/>
        <dsp:cNvSpPr/>
      </dsp:nvSpPr>
      <dsp:spPr>
        <a:xfrm>
          <a:off x="7949362" y="578169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3A350-1610-4DA4-B67C-09019665CF7C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C8090-D502-4DB8-B5E4-B41CB526C8F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Knowledge Base Search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034EA-5047-7F46-AB2B-2AEA75791D98}">
      <dsp:nvSpPr>
        <dsp:cNvPr id="0" name=""/>
        <dsp:cNvSpPr/>
      </dsp:nvSpPr>
      <dsp:spPr>
        <a:xfrm>
          <a:off x="3080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AD689-C5B5-5743-BFF1-E7937698BA17}">
      <dsp:nvSpPr>
        <dsp:cNvPr id="0" name=""/>
        <dsp:cNvSpPr/>
      </dsp:nvSpPr>
      <dsp:spPr>
        <a:xfrm>
          <a:off x="247486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Information Overload</a:t>
          </a:r>
        </a:p>
      </dsp:txBody>
      <dsp:txXfrm>
        <a:off x="288396" y="1634885"/>
        <a:ext cx="2117829" cy="1314957"/>
      </dsp:txXfrm>
    </dsp:sp>
    <dsp:sp modelId="{74F85C23-497B-F34A-AEB7-6D506983BC79}">
      <dsp:nvSpPr>
        <dsp:cNvPr id="0" name=""/>
        <dsp:cNvSpPr/>
      </dsp:nvSpPr>
      <dsp:spPr>
        <a:xfrm>
          <a:off x="2691541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8FC36-750A-0D47-AB76-5F13D9A9611F}">
      <dsp:nvSpPr>
        <dsp:cNvPr id="0" name=""/>
        <dsp:cNvSpPr/>
      </dsp:nvSpPr>
      <dsp:spPr>
        <a:xfrm>
          <a:off x="2935947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Lack of Context</a:t>
          </a:r>
        </a:p>
      </dsp:txBody>
      <dsp:txXfrm>
        <a:off x="2976857" y="1634885"/>
        <a:ext cx="2117829" cy="1314957"/>
      </dsp:txXfrm>
    </dsp:sp>
    <dsp:sp modelId="{80186A2B-650E-3249-9508-0CDFFF8C9F9E}">
      <dsp:nvSpPr>
        <dsp:cNvPr id="0" name=""/>
        <dsp:cNvSpPr/>
      </dsp:nvSpPr>
      <dsp:spPr>
        <a:xfrm>
          <a:off x="5380002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8A12E-6484-2C41-BFF2-8AA7D2A9D099}">
      <dsp:nvSpPr>
        <dsp:cNvPr id="0" name=""/>
        <dsp:cNvSpPr/>
      </dsp:nvSpPr>
      <dsp:spPr>
        <a:xfrm>
          <a:off x="5624408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Time-Consuming</a:t>
          </a:r>
        </a:p>
      </dsp:txBody>
      <dsp:txXfrm>
        <a:off x="5665318" y="1634885"/>
        <a:ext cx="2117829" cy="1314957"/>
      </dsp:txXfrm>
    </dsp:sp>
    <dsp:sp modelId="{C3CCD834-BFA5-6A41-9ED2-95CED8B4DE5B}">
      <dsp:nvSpPr>
        <dsp:cNvPr id="0" name=""/>
        <dsp:cNvSpPr/>
      </dsp:nvSpPr>
      <dsp:spPr>
        <a:xfrm>
          <a:off x="8068463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1B4AD-E335-0D4C-9D46-8E22B0AF24F7}">
      <dsp:nvSpPr>
        <dsp:cNvPr id="0" name=""/>
        <dsp:cNvSpPr/>
      </dsp:nvSpPr>
      <dsp:spPr>
        <a:xfrm>
          <a:off x="8312869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Static Responses</a:t>
          </a:r>
        </a:p>
      </dsp:txBody>
      <dsp:txXfrm>
        <a:off x="8353779" y="1634885"/>
        <a:ext cx="2117829" cy="1314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88547-D90D-AC43-9D91-3B711016A288}">
      <dsp:nvSpPr>
        <dsp:cNvPr id="0" name=""/>
        <dsp:cNvSpPr/>
      </dsp:nvSpPr>
      <dsp:spPr>
        <a:xfrm>
          <a:off x="3080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3BB7E-F03D-E94D-99C9-209D5D2DC685}">
      <dsp:nvSpPr>
        <dsp:cNvPr id="0" name=""/>
        <dsp:cNvSpPr/>
      </dsp:nvSpPr>
      <dsp:spPr>
        <a:xfrm>
          <a:off x="247486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Generic Responses</a:t>
          </a:r>
        </a:p>
      </dsp:txBody>
      <dsp:txXfrm>
        <a:off x="288396" y="1634885"/>
        <a:ext cx="2117829" cy="1314957"/>
      </dsp:txXfrm>
    </dsp:sp>
    <dsp:sp modelId="{B9FD1DBC-F07B-2941-B93C-30A279C3C1A1}">
      <dsp:nvSpPr>
        <dsp:cNvPr id="0" name=""/>
        <dsp:cNvSpPr/>
      </dsp:nvSpPr>
      <dsp:spPr>
        <a:xfrm>
          <a:off x="2691541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D1D4C-E2AE-8249-ABE2-6B67B7DA4204}">
      <dsp:nvSpPr>
        <dsp:cNvPr id="0" name=""/>
        <dsp:cNvSpPr/>
      </dsp:nvSpPr>
      <dsp:spPr>
        <a:xfrm>
          <a:off x="2935947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No Source</a:t>
          </a:r>
        </a:p>
      </dsp:txBody>
      <dsp:txXfrm>
        <a:off x="2976857" y="1634885"/>
        <a:ext cx="2117829" cy="1314957"/>
      </dsp:txXfrm>
    </dsp:sp>
    <dsp:sp modelId="{3D6DDB4B-43E3-0543-9FA8-3C2FC4E10A40}">
      <dsp:nvSpPr>
        <dsp:cNvPr id="0" name=""/>
        <dsp:cNvSpPr/>
      </dsp:nvSpPr>
      <dsp:spPr>
        <a:xfrm>
          <a:off x="5380002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1B8EA-08B7-ED43-BFCB-61290F800EA5}">
      <dsp:nvSpPr>
        <dsp:cNvPr id="0" name=""/>
        <dsp:cNvSpPr/>
      </dsp:nvSpPr>
      <dsp:spPr>
        <a:xfrm>
          <a:off x="5624408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Out of Date Information</a:t>
          </a:r>
        </a:p>
      </dsp:txBody>
      <dsp:txXfrm>
        <a:off x="5665318" y="1634885"/>
        <a:ext cx="2117829" cy="1314957"/>
      </dsp:txXfrm>
    </dsp:sp>
    <dsp:sp modelId="{116F975E-C120-B741-AE66-54D8C95397B8}">
      <dsp:nvSpPr>
        <dsp:cNvPr id="0" name=""/>
        <dsp:cNvSpPr/>
      </dsp:nvSpPr>
      <dsp:spPr>
        <a:xfrm>
          <a:off x="8068463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07DFE-A4AB-2247-8837-3A61DBE4375C}">
      <dsp:nvSpPr>
        <dsp:cNvPr id="0" name=""/>
        <dsp:cNvSpPr/>
      </dsp:nvSpPr>
      <dsp:spPr>
        <a:xfrm>
          <a:off x="8312869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Privacy and Security</a:t>
          </a:r>
        </a:p>
      </dsp:txBody>
      <dsp:txXfrm>
        <a:off x="8353779" y="1634885"/>
        <a:ext cx="2117829" cy="13149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5F85A-98A1-E542-937B-1AA392735B65}">
      <dsp:nvSpPr>
        <dsp:cNvPr id="0" name=""/>
        <dsp:cNvSpPr/>
      </dsp:nvSpPr>
      <dsp:spPr>
        <a:xfrm>
          <a:off x="0" y="25748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Interactive</a:t>
          </a:r>
        </a:p>
      </dsp:txBody>
      <dsp:txXfrm>
        <a:off x="38381" y="64129"/>
        <a:ext cx="10438838" cy="709478"/>
      </dsp:txXfrm>
    </dsp:sp>
    <dsp:sp modelId="{E88570C5-0C7B-3841-AA91-E30C189C602E}">
      <dsp:nvSpPr>
        <dsp:cNvPr id="0" name=""/>
        <dsp:cNvSpPr/>
      </dsp:nvSpPr>
      <dsp:spPr>
        <a:xfrm>
          <a:off x="0" y="904148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Tailored Responses</a:t>
          </a:r>
        </a:p>
      </dsp:txBody>
      <dsp:txXfrm>
        <a:off x="38381" y="942529"/>
        <a:ext cx="10438838" cy="709478"/>
      </dsp:txXfrm>
    </dsp:sp>
    <dsp:sp modelId="{651D4442-6E30-7844-906A-CEAE6ADC09B2}">
      <dsp:nvSpPr>
        <dsp:cNvPr id="0" name=""/>
        <dsp:cNvSpPr/>
      </dsp:nvSpPr>
      <dsp:spPr>
        <a:xfrm>
          <a:off x="0" y="17825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Personalization</a:t>
          </a:r>
        </a:p>
      </dsp:txBody>
      <dsp:txXfrm>
        <a:off x="38381" y="1820930"/>
        <a:ext cx="10438838" cy="709478"/>
      </dsp:txXfrm>
    </dsp:sp>
    <dsp:sp modelId="{BFF3D36B-D63A-1D4A-AC7D-B3ED7C6FAE7C}">
      <dsp:nvSpPr>
        <dsp:cNvPr id="0" name=""/>
        <dsp:cNvSpPr/>
      </dsp:nvSpPr>
      <dsp:spPr>
        <a:xfrm>
          <a:off x="0" y="26609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Efficiency</a:t>
          </a:r>
        </a:p>
      </dsp:txBody>
      <dsp:txXfrm>
        <a:off x="38381" y="2699330"/>
        <a:ext cx="10438838" cy="709478"/>
      </dsp:txXfrm>
    </dsp:sp>
    <dsp:sp modelId="{BF4EE1BA-F5D6-FB4D-8F33-952A427DC665}">
      <dsp:nvSpPr>
        <dsp:cNvPr id="0" name=""/>
        <dsp:cNvSpPr/>
      </dsp:nvSpPr>
      <dsp:spPr>
        <a:xfrm>
          <a:off x="0" y="35393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Compliance and Security</a:t>
          </a:r>
        </a:p>
      </dsp:txBody>
      <dsp:txXfrm>
        <a:off x="38381" y="3577730"/>
        <a:ext cx="10438838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EE94-8FF7-D339-3435-685019CB6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0FF69-C706-370D-6D11-1DAB1776A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394E-8F20-A89B-CD0B-00C77141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9824D-8F1B-B063-03E0-429C3E9F8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5C602-DB32-31F0-1BDE-61E4449C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8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9E72-65D0-3C83-585D-34BC8138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10D70-B0BA-0EB8-6271-814558DD8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947A1-3EF9-17B3-E57D-57D10E69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8BF09-6E40-87D1-E82A-48F966D4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428C1-CED1-587B-C07E-65C1538D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89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D0A9A-DEAB-B086-9AD9-073540034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8BEE1-EE58-D667-0496-6C5AAEBC5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46F9C-3A8F-43C4-6231-801E447A4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6C51-0386-8574-4BD7-EB67CD05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4210-D340-6D08-9660-AA9F0787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7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790D-2A4C-6A88-0569-55DCDA5C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A92DB-3ACB-D0C1-8E8F-1020E02F0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C3327-21E8-F01B-8A62-7BF5D7E9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CF7A9-AB2E-8D15-466B-182C76B1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4344F-D74B-CD24-BBE5-C619D448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5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810F-F698-C04F-739E-B02C67F1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D44B6-DE91-54E8-B317-B1D4177E2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1B24E-0B31-F2DD-4DA5-998F7C5B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5388B-8983-9ED7-774C-0E8CC1DA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5E35D-F41E-5786-4799-68FEB4F3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6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F48D-4B68-05C9-DF64-FFA7DC7B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C5D4C-992E-6DFC-6F6F-4C361663C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8F14B-6759-DB1E-4C11-0F15F7F2D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1FC8E-BC01-8135-56B2-E78F1AC5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8C26E-5731-A2C8-1CCC-69392CCA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DC4BE-E8D3-EB5A-AC3B-2B6F1E6E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11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DF8F-5DA1-3B8D-8C3A-B4715EEE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C4BFB-39DE-B547-B363-8EC23E356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6A874-3D28-0AE5-090C-1E7BE98C6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E4D50-4BC4-F0E2-375A-830B8AB97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FB073-2730-7B5F-3728-A335487EB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C92D7-90C4-5AF0-67A2-53CB4A9B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ADFF3-39C6-EB55-7085-D34F7FD1B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13DD05-B6ED-9145-D631-7F484634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E1A5-F03D-B4F5-8543-165B891B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7150B-67D2-CB58-455C-88B2352B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CE10A-0B54-88C0-CBFF-A7D41BAF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6E354-4E48-5A50-D4A5-E759A1FC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9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1AEE18-CFDA-BBD4-37FD-F0FAA62C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71F7F-21B4-0EF1-7261-53653152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D0535-49A5-43B6-8175-A62BFB1F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6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987F-937B-1783-AEED-23B55411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494F0-9187-7BD1-FFFD-E5C704480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C5F7B-74C9-DC37-9EF6-71AC30D37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D7D8D-411A-C243-C1C9-E64247FA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8EA99-B214-B078-FEE2-C4151C0F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06DFD-9F75-F323-2BD9-A6A4962E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6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F74B-80C2-1D2D-6815-7E75349D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6F8DD-9E57-E54C-A92A-3E29ADCAA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1D5D7-0B8E-3FF4-D72D-209681ED8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3027C-E38D-94D5-3C05-D190CFFB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24050-868F-931A-108B-29DEDB7E9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375DB-0E6D-E9B7-C732-46FCB1FA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9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F4EBF-8F49-8940-57B3-04579201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AF08-7A89-CDBA-EE2C-229D7DDBD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E734B-8E83-0934-3769-ADF490058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3AE82C-8766-E148-84DD-AB58F16E598D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922E0-046E-6BBC-2AFB-AD7AE60D5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0DAC-A953-AD2C-7E5A-DAB0AC574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A4F17A-A51D-A04E-9323-1F7F7148E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face">
            <a:extLst>
              <a:ext uri="{FF2B5EF4-FFF2-40B4-BE49-F238E27FC236}">
                <a16:creationId xmlns:a16="http://schemas.microsoft.com/office/drawing/2014/main" id="{05213568-F8EE-A5CE-81AE-C227711D59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7669" b="1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9EDA9-B31A-D359-AAC7-54FC40329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572" y="1028097"/>
            <a:ext cx="10261600" cy="3564869"/>
          </a:xfrm>
        </p:spPr>
        <p:txBody>
          <a:bodyPr>
            <a:normAutofit fontScale="90000"/>
          </a:bodyPr>
          <a:lstStyle/>
          <a:p>
            <a:pPr algn="l"/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CHATBOT</a:t>
            </a:r>
            <a:b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</a:b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POWERED BY GEN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9DA8D-E054-6F2B-EA21-212BE761A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689805"/>
            <a:ext cx="10261600" cy="120299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200" dirty="0"/>
              <a:t>UMASS LOWELL</a:t>
            </a:r>
          </a:p>
          <a:p>
            <a:pPr algn="l"/>
            <a:r>
              <a:rPr lang="en-US" sz="2000" dirty="0"/>
              <a:t>By – Kavya </a:t>
            </a:r>
            <a:r>
              <a:rPr lang="en-US" sz="2000" dirty="0" err="1"/>
              <a:t>Sree</a:t>
            </a:r>
            <a:r>
              <a:rPr lang="en-US" sz="2000" dirty="0"/>
              <a:t> Soma,</a:t>
            </a:r>
          </a:p>
          <a:p>
            <a:pPr algn="l"/>
            <a:r>
              <a:rPr lang="en-US" sz="2000" dirty="0"/>
              <a:t>         Aneesh Vempa</a:t>
            </a:r>
          </a:p>
        </p:txBody>
      </p:sp>
    </p:spTree>
    <p:extLst>
      <p:ext uri="{BB962C8B-B14F-4D97-AF65-F5344CB8AC3E}">
        <p14:creationId xmlns:p14="http://schemas.microsoft.com/office/powerpoint/2010/main" val="22634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FD21-DC39-0E0E-C088-AD97F921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Traditional Searching followed by students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D55390-912B-2192-F266-F4624B8312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97820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63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3259C-FF25-95E0-88C7-172AD69F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/>
              <a:t>Knowledge base/ Google search 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36CAA8-A636-38E8-412B-58BEED1F5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78650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416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C0315-2254-177D-B727-2D74CF1A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ChatGPT 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CFFF68-56CA-F28F-4464-F58E095D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5951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5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0291-B720-E794-7573-C502481F9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AI Chat bot?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B4E720-330B-94E6-500C-08C1E403D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7691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76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53AA-232F-5F4E-1BEE-2F5BA9C6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Details</a:t>
            </a:r>
          </a:p>
        </p:txBody>
      </p:sp>
      <p:pic>
        <p:nvPicPr>
          <p:cNvPr id="1028" name="Picture 4" descr="Build a simple ChatBOT for your own data using RAG">
            <a:extLst>
              <a:ext uri="{FF2B5EF4-FFF2-40B4-BE49-F238E27FC236}">
                <a16:creationId xmlns:a16="http://schemas.microsoft.com/office/drawing/2014/main" id="{248D9EEC-137E-0E89-26E5-D1731EFF9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9" y="1690688"/>
            <a:ext cx="9682161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89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9EC13-2AE3-5F85-4933-7782EA8DD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2966-B385-E45A-DD4F-B976E4F2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Open AI API Costing</a:t>
            </a:r>
            <a:endParaRPr lang="en-US" sz="5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BF75EC-CD25-9120-C7E5-BA591956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10" y="4010324"/>
            <a:ext cx="8533689" cy="1520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DEF72-B06C-D0ED-B160-564F54708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49" y="1997400"/>
            <a:ext cx="6288971" cy="1766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EB086-E5DA-4FCB-B411-A86A754C2ACD}"/>
              </a:ext>
            </a:extLst>
          </p:cNvPr>
          <p:cNvSpPr txBox="1"/>
          <p:nvPr/>
        </p:nvSpPr>
        <p:spPr>
          <a:xfrm>
            <a:off x="2361182" y="1765302"/>
            <a:ext cx="200567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7315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Embedding Models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5601E-8F28-5189-5F62-B3AF9B175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52" y="5704719"/>
            <a:ext cx="7067328" cy="596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D19BBD-21FE-A93F-E648-97FDAA241442}"/>
              </a:ext>
            </a:extLst>
          </p:cNvPr>
          <p:cNvSpPr txBox="1"/>
          <p:nvPr/>
        </p:nvSpPr>
        <p:spPr>
          <a:xfrm>
            <a:off x="2361181" y="3913341"/>
            <a:ext cx="187032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7315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4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4-07-31 at 1.mp4">
            <a:hlinkClick r:id="" action="ppaction://media"/>
            <a:extLst>
              <a:ext uri="{FF2B5EF4-FFF2-40B4-BE49-F238E27FC236}">
                <a16:creationId xmlns:a16="http://schemas.microsoft.com/office/drawing/2014/main" id="{7D2A80CD-AEC2-1905-9A66-7306326B47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4219" y="1253331"/>
            <a:ext cx="6962775" cy="43513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DC0FAC-33C0-B950-6C0A-693E1BA1C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43744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0755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80</Words>
  <Application>Microsoft Macintosh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CHATBOT POWERED BY GEN AI</vt:lpstr>
      <vt:lpstr>Traditional Searching followed by students</vt:lpstr>
      <vt:lpstr>Knowledge base/ Google search Limitations</vt:lpstr>
      <vt:lpstr>ChatGPT Limitations</vt:lpstr>
      <vt:lpstr>Why AI Chat bot?</vt:lpstr>
      <vt:lpstr>Basic Details</vt:lpstr>
      <vt:lpstr>Open AI API Costing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INTELLIGENT CHATBOT</dc:title>
  <dc:creator>Soma, KavyaSree</dc:creator>
  <cp:lastModifiedBy>Vempa, SeshaSaiAneeshTeja</cp:lastModifiedBy>
  <cp:revision>6</cp:revision>
  <dcterms:created xsi:type="dcterms:W3CDTF">2024-07-28T20:34:36Z</dcterms:created>
  <dcterms:modified xsi:type="dcterms:W3CDTF">2024-07-31T19:32:03Z</dcterms:modified>
</cp:coreProperties>
</file>